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4.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ink/ink35.xml" ContentType="application/inkml+xml"/>
  <Override PartName="/ppt/ink/ink36.xml" ContentType="application/inkml+xml"/>
  <Override PartName="/ppt/notesSlides/notesSlide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9.xml" ContentType="application/vnd.openxmlformats-officedocument.presentationml.notesSlide+xml"/>
  <Override PartName="/ppt/ink/ink43.xml" ContentType="application/inkml+xml"/>
  <Override PartName="/ppt/ink/ink44.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Fraunces Extra Bold" panose="020B0604020202020204" charset="0"/>
      <p:regular r:id="rId13"/>
    </p:embeddedFont>
    <p:embeddedFont>
      <p:font typeface="Nobile"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43:43.540"/>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6:00:32.07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04.660"/>
    </inkml:context>
    <inkml:brush xml:id="br0">
      <inkml:brushProperty name="width" value="0.35" units="cm"/>
      <inkml:brushProperty name="height" value="0.35" units="cm"/>
      <inkml:brushProperty name="color" value="#FFFFFF"/>
    </inkml:brush>
  </inkml:definitions>
  <inkml:trace contextRef="#ctx0" brushRef="#br0">3395 792 24575,'17'0'0,"632"22"0,7 72 0,-520-71 0,-104-16 0,20 3 0,-48-10 0,-1 1 0,1-1 0,-1 0 0,1-1 0,-1 1 0,1 0 0,-1-1 0,0 0 0,1 0 0,-1 0 0,6-3 0,-8 4 0,0-1 0,0 0 0,0 0 0,0 1 0,0-1 0,0 0 0,0 0 0,0 0 0,-1 0 0,1 0 0,0 0 0,-1 0 0,1 0 0,0-1 0,-1 1 0,0 0 0,1 0 0,-1 0 0,0-1 0,1 1 0,-1 0 0,0 0 0,0-1 0,0 1 0,0 0 0,0 0 0,-1-1 0,1 1 0,0 0 0,0 0 0,-1 0 0,1-1 0,-1 1 0,1 0 0,-1 0 0,0 0 0,1 0 0,-1 0 0,-1-1 0,-2-5 0,-1 1 0,1 0 0,-1 1 0,-1-1 0,-7-6 0,-6-2 0,0 1 0,-1 0 0,-1 2 0,0 0 0,0 1 0,-1 1 0,-1 2 0,1 0 0,-1 1 0,-43-5 0,-17 3 0,-144 6 0,161 3 0,-176 19 0,129-8 0,16-1 0,51-4 0,0-2 0,-1-3 0,0-1 0,-92-11 0,-7-7 0,-15-2 0,37-6 0,-3-2 0,-229-17 0,192 31 0,-7 0 0,54 12 0,51 3 0,-123-15 0,68 0 0,-1 6 0,-129 8 0,96 1 0,-394-19 0,318 8 0,2 1 0,170 3 0,-103-23 0,140 20 0,22 8 0,0 0 0,0-1 0,0 1 0,0 0 0,-1 0 0,1 0 0,0 0 0,0 0 0,0 0 0,0-1 0,0 1 0,0 0 0,0 0 0,0 0 0,0 0 0,0 0 0,0-1 0,0 1 0,0 0 0,0 0 0,0 0 0,0 0 0,0 0 0,0-1 0,0 1 0,0 0 0,0 0 0,0 0 0,0 0 0,0 0 0,0 0 0,0-1 0,0 1 0,1 0 0,-1 0 0,0 0 0,0 0 0,0 0 0,0 0 0,0 0 0,0-1 0,0 1 0,1 0 0,-1 0 0,0 0 0,0 0 0,0 0 0,0 0 0,0 0 0,1 0 0,-1 0 0,0 0 0,0 0 0,0 0 0,0 0 0,0 0 0,1 0 0,2-1 0,1 0 0,0 1 0,0 0 0,-1 0 0,1 0 0,0 0 0,0 0 0,5 2 0,23 4 0,-1 2 0,0 1 0,0 1 0,-1 2 0,33 17 0,-40-16 0,1-1 0,0-1 0,1-1 0,0-1 0,49 9 0,-14-8 0,87 2 0,-73-4 0,0 3 0,-1 3 0,82 27 0,24-3 0,-119-27 0,-1 2 0,66 23 0,-38-6 0,66 28 0,-132-49 0,0 2 0,0 0 0,-1 2 0,33 26 0,-51-38 0,0 1 0,0 0 0,0-1 0,-1 1 0,1 0 0,-1 0 0,1 0 0,-1 0 0,0 0 0,0 0 0,1 0 0,-1 1 0,-1-1 0,1 0 0,0 1 0,-1-1 0,1 0 0,-1 1 0,0-1 0,1 1 0,-2 4 0,0-3 0,0-1 0,0 1 0,0 0 0,-1 0 0,0-1 0,1 0 0,-1 1 0,-1-1 0,1 0 0,0 0 0,-1 0 0,-4 4 0,-6 5 0,-1-1 0,0-1 0,-1 0 0,0-1 0,-18 8 0,12-8 0,0-1 0,-1-1 0,0 0 0,0-2 0,-1-1 0,1 0 0,-1-2 0,0 0 0,0-2 0,0-1 0,0 0 0,1-2 0,-1 0 0,1-2 0,-1 0 0,1-2 0,-23-10 0,3-1 0,1-2 0,0-2 0,2-2 0,1-1 0,1-2 0,1-2 0,-52-53 0,26 6 0,40 48 0,19 24 0,0 0 0,1 0 0,-1 0 0,1 0 0,0 0 0,0-1 0,0 1 0,0-1 0,1 0 0,0 1 0,-2-10 0,3 12 0,0 0 0,1 0 0,-1 0 0,0 0 0,1 0 0,-1 0 0,1 1 0,-1-1 0,1 0 0,0 0 0,0 1 0,0-1 0,0 0 0,0 1 0,0-1 0,1 1 0,-1-1 0,0 1 0,1 0 0,-1 0 0,1-1 0,-1 1 0,1 0 0,-1 0 0,1 1 0,0-1 0,0 0 0,0 0 0,-1 1 0,1-1 0,0 1 0,3-1 0,6 1 0,0-1 0,0 1 0,0 1 0,0 0 0,0 1 0,0 0 0,0 1 0,-1 0 0,19 7 0,8 2 0,9 1 0,-1-2 0,2-2 0,76 4 0,-3-14 0,158-21 0,-164 14 0,-69 6 0,0-1 0,57-13 0,202-65 0,-276 76 0,0 2 0,-1 0 0,47 2 0,-42 1 0,-1 0 0,49-9 0,-34 1 0,1 3 0,56 0 0,-91 4 0,0-1 0,0 0 0,0 0 0,-1-1 0,1-1 0,16-7 0,-13 4 0,0 2 0,31-7 0,-7 7 0,-1 3 0,44 2 0,-47 1 0,0-1 0,0-2 0,36-7 0,-38 2 0,32-6 0,0 1 0,88-2 0,-105 15 0,-33 1 0,0-2 0,0 0 0,1-1 0,-1 0 0,19-5 0,-34 7 0,1-1 0,-1 0 0,1 0 0,-1 0 0,0 0 0,1 0 0,-1 0 0,1 0 0,-1 0 0,0-1 0,1 1 0,-1 0 0,1 0 0,-1 0 0,0 0 0,1 0 0,-1-1 0,0 1 0,1 0 0,-1 0 0,0-1 0,1 1 0,-1 0 0,0-1 0,0 1 0,1 0 0,-1-1 0,0 1 0,0 0 0,1-1 0,-1 1 0,0 0 0,0-1 0,0 1 0,0-1 0,0 1 0,0 0 0,0-1 0,-16-7 0,-29 2 0,-60 3 0,62 4 0,1-2 0,0-2 0,-69-14 0,95 13 0,0 0 0,1-1 0,-1 0 0,1-2 0,-21-11 0,32 15 0,-1-1 0,1 1 0,-1-1 0,1 0 0,0 0 0,1 0 0,-1-1 0,1 0 0,-1 1 0,1-1 0,1 0 0,-1-1 0,1 1 0,0 0 0,0-1 0,1 1 0,-1-1 0,1 1 0,0-7 0,-1 0 0,1-1 0,-2 1 0,0 0 0,0 0 0,-1 0 0,0 1 0,-7-13 0,7 19 0,1-1 0,-1 1 0,0 0 0,-1 0 0,1 0 0,-1 0 0,0 1 0,0-1 0,-1 1 0,1 1 0,-1-1 0,0 1 0,0 0 0,0 0 0,-7-1 0,-21-6 0,0 3 0,0 1 0,-47-3 0,12 2 0,-378-53 0,435 59 0,4-1 0,0 1 0,0 0 0,0 0 0,0 1 0,0 0 0,0 0 0,0 1 0,0 0 0,0 0 0,0 1 0,-12 4 0,19-6 0,0 0 0,1 1 0,-1-1 0,0 0 0,1 1 0,-1-1 0,0 1 0,1-1 0,-1 1 0,1-1 0,-1 1 0,1-1 0,-1 1 0,1-1 0,-1 1 0,1-1 0,-1 1 0,1 0 0,0-1 0,0 1 0,-1 0 0,1 0 0,0-1 0,0 1 0,0 0 0,-1 1 0,2-1 0,-1 0 0,1 0 0,-1 0 0,1 0 0,-1 1 0,1-1 0,0 0 0,-1-1 0,1 1 0,0 0 0,0 0 0,0 0 0,0 0 0,-1-1 0,3 2 0,44 22 0,-40-21 0,17 8 0,-3-1 0,0 0 0,0-2 0,1 0 0,0-1 0,0-2 0,30 4 0,213-6 0,-141-6 0,-27 1 0,0-4 0,173-33 0,295-51 0,-285 67 0,-114 13 0,63-8 0,-225 17 3,14-3-198,1 2-1,-1 0 1,0 0-1,1 2 1,-1 0-1,25 4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07.67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6:38.80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6:41.78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6:56.80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6:57.983"/>
    </inkml:context>
    <inkml:brush xml:id="br0">
      <inkml:brushProperty name="width" value="0.35" units="cm"/>
      <inkml:brushProperty name="height" value="0.35" units="cm"/>
      <inkml:brushProperty name="color" value="#FFFFFF"/>
    </inkml:brush>
  </inkml:definitions>
  <inkml:trace contextRef="#ctx0" brushRef="#br0">1 1 24575,'213'11'0,"-62"-1"0,140 3 0,452 10 0,-378-24-1365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15.488"/>
    </inkml:context>
    <inkml:brush xml:id="br0">
      <inkml:brushProperty name="width" value="0.35" units="cm"/>
      <inkml:brushProperty name="height" value="0.35" units="cm"/>
      <inkml:brushProperty name="color" value="#FFFFFF"/>
    </inkml:brush>
  </inkml:definitions>
  <inkml:trace contextRef="#ctx0" brushRef="#br0">1 2095 24575,'977'66'0,"-536"-24"0,-440-42 0,10 1 0,-6 0 0,0-1 0,0 1 0,0-1 0,0 0 0,-1 0 0,1-1 0,7-1 0,-11 2 0,-1 0 0,0 0 0,0 0 0,0 0 0,0 0 0,0 0 0,0 0 0,1 0 0,-1 0 0,0-1 0,0 1 0,0 0 0,0 0 0,0 0 0,0 0 0,0 0 0,0 0 0,1 0 0,-1 0 0,0 0 0,0 0 0,0-1 0,0 1 0,0 0 0,0 0 0,0 0 0,0 0 0,0 0 0,0 0 0,0 0 0,0-1 0,0 1 0,0 0 0,0 0 0,0 0 0,0 0 0,0 0 0,0 0 0,0-1 0,0 1 0,0 0 0,0 0 0,0 0 0,0 0 0,0 0 0,0 0 0,0 0 0,0-1 0,0 1 0,0 0 0,-8-6 0,-12-4 0,19 10 0,-25-8 0,-2 0 0,1 2 0,-1 1 0,0 1 0,0 2 0,-34 1 0,-63-8 0,-36-8 0,334 44 0,136-23 0,-178-5 0,-84-1 0,59-11 0,22-1 0,-40 14 0,-55 1 0,0-1 0,0-2 0,46-9 0,-41 5 0,-1 1 0,1 2 0,42 2 0,31-2 0,-85 0 0,-1-2 0,48-14 0,-50 12 0,1 0 0,0 2 0,39-4 0,169 9 0,-228-1 0,-1 1 0,0 0 0,1-1 0,-1 1 0,1-1 0,-1 0 0,0 0 0,1 0 0,-1-1 0,0 1 0,0-1 0,0 0 0,0 0 0,4-4 0,-5 4 0,0 0 0,-1 0 0,1 0 0,-1-1 0,0 1 0,0 0 0,0-1 0,0 1 0,0-1 0,0 1 0,-1-1 0,1 0 0,-1 1 0,0-1 0,0 0 0,0 1 0,0-1 0,0 0 0,-2-4 0,-20-142 0,20 141 0,-1-1 0,0 0 0,-1 1 0,0-1 0,0 1 0,-1 0 0,0 0 0,0 1 0,-1-1 0,-7-7 0,5 6 0,1 0 0,0-1 0,0 0 0,1-1 0,-6-13 0,7 10 0,1-1 0,1 1 0,-2-19 0,3 18 0,0 0 0,-7-21 0,7 31 0,0-1 0,0 1 0,-1 0 0,0 0 0,0 0 0,0 1 0,0-1 0,-1 1 0,0 0 0,-5-6 0,-15-9 0,20 16 0,-1 0 0,0 0 0,1-1 0,0 1 0,0-1 0,0 0 0,1-1 0,-1 1 0,1 0 0,0-1 0,0 0 0,0 0 0,1 0 0,0 0 0,-3-8 0,1-6 0,2 3 0,-2 0 0,1 1 0,-2 0 0,0 0 0,-1 0 0,0 1 0,-13-21 0,-1 3 0,2-2 0,1 0 0,2-1 0,1 0 0,2-1 0,-8-39 0,14 57 0,-1 0 0,0 1 0,-1-1 0,-20-30 0,8 15 0,15 25 0,-1 0 0,-1 0 0,1 1 0,-1 0 0,0 0 0,-1 1 0,0-1 0,0 2 0,0-1 0,-1 1 0,-17-7 0,6 3 0,-1 1 0,0 2 0,0 0 0,-28-4 0,24 7 0,0-1 0,1 0 0,0-2 0,0-1 0,0-1 0,1-1 0,-30-16 0,41 18 0,1 0 0,0-1 0,1 0 0,0-1 0,-16-17 0,21 20 0,1 0 0,-1-1 0,1 0 0,1 0 0,-1 0 0,1 0 0,1-1 0,-1 1 0,1-1 0,0 1 0,0-9 0,-1-23 0,2 1 0,4-58 0,0 52 0,-3-55 0,0 95 0,-1 0 0,1 0 0,-1 1 0,0-1 0,0 0 0,0 0 0,0 1 0,-1-1 0,0 1 0,1-1 0,-1 1 0,-1 0 0,1 0 0,0 0 0,-1 0 0,1 0 0,-1 0 0,-4-2 0,2 1 0,0 1 0,0 1 0,0-1 0,0 1 0,-1 0 0,0 0 0,1 0 0,-1 1 0,0 0 0,1 0 0,-7 0 0,-2 1 0,0 0 0,0 1 0,1 0 0,-1 2 0,1-1 0,-1 1 0,1 1 0,0 1 0,-20 9 0,-14 13 0,0 2 0,-49 42 0,-77 78 0,158-136 0,9-7 0,0 0 0,1-1 0,-1 2 0,1-1 0,1 0 0,-1 1 0,1 0 0,-5 13 0,4-6 0,0 1 0,2 0 0,-4 23 0,2-6 0,-1-1 0,-1 1 0,-16 39 0,16-55 0,0 0 0,-1-1 0,-1 0 0,0 0 0,-1-1 0,-1 0 0,-22 23 0,-14 6 0,-1-2 0,-2-2 0,-2-2 0,-1-3 0,-2-2 0,-1-2 0,-1-3 0,-2-2 0,-74 20 0,91-33 0,0 2 0,1 2 0,-44 22 0,82-35 342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17.36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20.035"/>
    </inkml:context>
    <inkml:brush xml:id="br0">
      <inkml:brushProperty name="width" value="0.35" units="cm"/>
      <inkml:brushProperty name="height" value="0.35" units="cm"/>
      <inkml:brushProperty name="color" value="#FFFFFF"/>
    </inkml:brush>
  </inkml:definitions>
  <inkml:trace contextRef="#ctx0" brushRef="#br0">1 1 24575,'28'0'0,"63"5"0,55 11 0,30 7 0,1 1 0,-17 0 0,-29-3 0,-43-6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27.77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6:04.658"/>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6:14.602"/>
    </inkml:context>
    <inkml:brush xml:id="br0">
      <inkml:brushProperty name="width" value="0.35" units="cm"/>
      <inkml:brushProperty name="height" value="0.35" units="cm"/>
      <inkml:brushProperty name="color" value="#FFFFFF"/>
    </inkml:brush>
  </inkml:definitions>
  <inkml:trace contextRef="#ctx0" brushRef="#br0">1053 33 24575,'1551'46'-987,"-755"-13"627,-768-32 407,631 32 1228,-911-63-1250,143 18-25,-108-5 0,29 26 0,-263 44 0,289-30 0,-13 3 0,1 6 0,-194 64 0,311-78 0,-1-2 0,0-2 0,-2-4 0,1-1 0,-89 0 0,11-9 0,-194-4 0,301 4 0,-1-3 0,1 0 0,1-2 0,-48-13 0,77 18 0,-1 0 0,0 0 0,0-1 0,1 1 0,-1 0 0,0 0 0,1 0 0,-1-1 0,0 1 0,1-1 0,-1 1 0,0 0 0,1-1 0,-1 1 0,1-1 0,-1 1 0,1-1 0,-1 1 0,1-1 0,-1 0 0,1 1 0,0-1 0,-1 0 0,1 1 0,0-1 0,0 0 0,-1 1 0,1-1 0,0 0 0,0-1 0,0 1 0,1 0 0,0 0 0,-1 0 0,1 0 0,0 0 0,0 0 0,0 0 0,0 0 0,0 0 0,0 0 0,0 1 0,0-1 0,0 0 0,0 0 0,2 0 0,46-18 0,-41 17 0,0-1 0,1-1 0,12-6 0,-20 9 0,1 0 0,-1 0 0,1 0 0,-1 0 0,0 0 0,0 0 0,1 0 0,-1-1 0,0 1 0,0 0 0,0-1 0,0-1 0,0 3 0,-1-1 0,0 0 0,0 1 0,0-1 0,0 0 0,0 1 0,0-1 0,0 0 0,0 0 0,0 1 0,0-1 0,-1 0 0,1 1 0,0-1 0,0 0 0,-1 1 0,1-1 0,0 1 0,-1-1 0,1 0 0,0 1 0,-1-1 0,1 1 0,-1-1 0,1 1 0,-1-1 0,1 1 0,-1 0 0,-1-1 0,-10-7 0,0 2 0,-1 0 0,-1 0 0,1 2 0,0-1 0,-1 2 0,0-1 0,-16 0 0,-10-4 0,12 3 0,-2 2 0,-46-1 0,42 4 0,-53-9 0,-219-34 0,231 34 0,37 4 0,-75-1 0,111 6 0,0 0 0,0 0 0,0 0 0,0 0 0,0 1 0,1-1 0,-1 1 0,0-1 0,0 1 0,0 0 0,-2 1 0,4-2 0,0 0 0,-1 1 0,1-1 0,0 0 0,0 0 0,0 1 0,0-1 0,-1 0 0,1 1 0,0-1 0,0 0 0,0 1 0,0-1 0,0 0 0,0 1 0,0-1 0,0 0 0,0 1 0,0-1 0,0 0 0,0 1 0,0-1 0,0 0 0,0 1 0,0-1 0,0 0 0,0 1 0,1-1 0,-1 0 0,0 0 0,0 1 0,0-1 0,1 0 0,-1 1 0,0-1 0,1 0 0,4 5 0,0 0 0,0 0 0,1-1 0,10 6 0,-1 0 0,4 5 0,-1 1 0,0 1 0,-1 0 0,23 30 0,50 86 0,-72-103 0,-10-17 0,-2 0 0,0 0 0,-1 1 0,0-1 0,0 1 0,-2 0 0,0 1 0,1 15 0,-3-27 0,-1 0 0,1-1 0,-1 1 0,1-1 0,0 1 0,0 0 0,0-1 0,0 1 0,0-1 0,1 0 0,-1 1 0,1-1 0,-1 0 0,1 0 0,0 0 0,0 0 0,0 0 0,0-1 0,5 4 0,-3-3 0,0-1 0,0 1 0,0-1 0,0 0 0,0 0 0,0 0 0,0-1 0,1 0 0,-1 1 0,0-2 0,8 0 0,1-1 0,1-1 0,0 0 0,-1-1 0,1-1 0,-1 0 0,23-13 0,5-9 0,-30 20 0,-1 0 0,2 0 0,-1 1 0,1 0 0,0 1 0,14-4 0,4 1 0,0 1 0,1 1 0,0 2 0,41 0 0,-51 4 0,1 1 0,-1 0 0,1 2 0,-1 1 0,38 10 0,13 5 0,0-3 0,131 10 0,-77-11 0,34-2 0,233-9 0,-196-6 0,728 2 0,-896-2 0,57-10 0,1 0 0,319 7 0,-226 8 0,-119-3 0,-23 2 0,0-2 0,0-2 0,0-1 0,74-17 0,-83 11 0,1 1 0,0 2 0,1 1 0,44-3 0,-58 9 0,-1-2 0,1 0 0,-1-1 0,1-1 0,25-7 0,-38 9 0,0-1 0,0 0 0,0 0 0,0 0 0,-1 0 0,1 0 0,-1-1 0,1 0 0,-1 0 0,0 0 0,0 0 0,0 0 0,0 0 0,-1-1 0,1 0 0,-1 1 0,0-1 0,0 0 0,0 0 0,-1 0 0,1 0 0,-1 0 0,0-1 0,0 1 0,-1 0 0,1-6 0,0 4 0,-1 0 0,0 0 0,0 0 0,-1 1 0,1-1 0,-1 0 0,0 0 0,-1 0 0,0 1 0,-4-12 0,-1 5 0,-1 1 0,1 0 0,-16-16 0,19 23 0,-12-15 0,0 0 0,2-1 0,0-1 0,1 0 0,1-1 0,1 0 0,-13-38 0,23 56 0,0-1 0,-1 1 0,1 0 0,-1-1 0,0 1 0,0 0 0,0 0 0,0 0 0,-1 0 0,0 1 0,0-1 0,0 1 0,0-1 0,0 1 0,-1 0 0,1 0 0,-1 1 0,0-1 0,0 1 0,0 0 0,0 0 0,0 0 0,0 0 0,-1 1 0,1 0 0,-1 0 0,1 0 0,-1 0 0,1 1 0,-8-1 0,-16 2 0,0 0 0,0 2 0,-46 11 0,16-3 0,31-7 0,1 2 0,-1 0 0,1 2 0,1 1 0,-47 23 0,58-27 0,1 0 0,-1 0 0,0-2 0,0 1 0,0-2 0,0 0 0,-17 0 0,-27 5 0,-41 5 0,-1-5 0,-146-8 0,94-1 0,118 2 0,-656 17 0,216-8 0,101-6 0,69 24 0,-89 3 0,-70-32 0,467 2 0,39-1 0,0 2 0,1 2 0,79 16 0,-5 9 0,102 31 0,113 32 0,3-24 0,129 30 0,-346-57 0,-83-26 0,2-2 0,45 10 0,-47-18 0,0-1 0,0-2 0,36-4 0,-6 1 0,92 2 0,116-4 0,-172-10 0,-26 3 0,796-77 0,-871 88 0,9 0 0,-1-2 0,1 1 0,-1-1 0,11-4 0,-18 6 0,-1 0 0,0 0 0,0-1 0,0 1 0,0-1 0,1 1 0,-1-1 0,0 0 0,0 1 0,0-1 0,0 0 0,0 0 0,-1 0 0,1 1 0,0-1 0,0 0 0,0 0 0,-1 0 0,1 0 0,0 0 0,-1-1 0,1 1 0,-1 0 0,0 0 0,1 0 0,-1 0 0,0-1 0,0 1 0,1 0 0,-1 0 0,0-1 0,0 1 0,0 0 0,-1 0 0,1 0 0,0-1 0,0 1 0,-1 0 0,1 0 0,-1 0 0,0-2 0,-7-12 0,0 0 0,-2 0 0,0 0 0,0 2 0,-1-1 0,-1 1 0,0 1 0,-1 0 0,0 1 0,-1 0 0,0 1 0,-29-15 0,24 16-341,0 0 0,0 2-1,-37-9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47.8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49.247"/>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50.66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51.52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6:21.34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6:23.118"/>
    </inkml:context>
    <inkml:brush xml:id="br0">
      <inkml:brushProperty name="width" value="0.35" units="cm"/>
      <inkml:brushProperty name="height" value="0.35" units="cm"/>
      <inkml:brushProperty name="color" value="#FFFFFF"/>
    </inkml:brush>
  </inkml:definitions>
  <inkml:trace contextRef="#ctx0" brushRef="#br0">1608 17 24575,'-443'2'0,"-476"-5"0,674-13-1365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6:29.387"/>
    </inkml:context>
    <inkml:brush xml:id="br0">
      <inkml:brushProperty name="width" value="0.35" units="cm"/>
      <inkml:brushProperty name="height" value="0.35" units="cm"/>
      <inkml:brushProperty name="color" value="#FFFFFF"/>
    </inkml:brush>
  </inkml:definitions>
  <inkml:trace contextRef="#ctx0" brushRef="#br0">1 143 24575,'1475'0'0,"-1398"0"0,0-4 0,0-3 0,-1-3 0,109-29 0,-151 24 0,-34 15 0,1 0 0,-1 0 0,0 0 0,0 0 0,0 0 0,1 0 0,-1 0 0,0 0 0,0 0 0,0-1 0,0 1 0,1 0 0,-1 0 0,0 0 0,0 0 0,0 0 0,0-1 0,0 1 0,0 0 0,1 0 0,-1 0 0,0 0 0,0-1 0,0 1 0,0 0 0,0 0 0,0 0 0,0-1 0,0 1 0,0 0 0,0 0 0,0-1 0,0 1 0,0 0 0,0 0 0,0 0 0,0-1 0,0 1 0,0 0 0,0 0 0,-1 0 0,-17-5 0,-269-22 0,152 16 0,-161-7 0,-31 33 0,52 1 0,191-12 0,1 5 0,0 3 0,-108 30 0,166-38 0,20-4 0,0 1 0,0-1 0,0 1 0,0 0 0,0 1 0,0-1 0,0 1 0,0 0 0,1 0 0,-1 1 0,1-1 0,-6 5 0,10-7 0,0 1 0,0-1 0,0 1 0,0-1 0,0 0 0,0 1 0,1-1 0,-1 1 0,0-1 0,0 1 0,0-1 0,0 1 0,0-1 0,1 1 0,-1-1 0,0 0 0,0 1 0,1-1 0,-1 0 0,0 1 0,1-1 0,-1 0 0,0 1 0,1-1 0,-1 0 0,1 1 0,-1-1 0,1 0 0,-1 0 0,0 0 0,1 0 0,-1 1 0,1-1 0,-1 0 0,1 0 0,-1 0 0,1 0 0,0 0 0,23 7 0,-22-6 0,78 14 0,162 9 0,-144-18 0,270 28-140,81 6-201,4-25 148,215-39 193,-50 0 0,-1 34 0,171 4 606,-613-15-538,-263 0-68,-110 3 0,169 2-1365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24.22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39.449"/>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32.931"/>
    </inkml:context>
    <inkml:brush xml:id="br0">
      <inkml:brushProperty name="width" value="0.35" units="cm"/>
      <inkml:brushProperty name="height" value="0.35" units="cm"/>
      <inkml:brushProperty name="color" value="#FFFFFF"/>
    </inkml:brush>
  </inkml:definitions>
  <inkml:trace contextRef="#ctx0" brushRef="#br0">2350 349 24575,'-134'0'0,"-693"-22"0,716 13 0,-293-36 0,397 44 0,-38-8 0,44 8 0,0 1 0,-1 0 0,1 0 0,0-1 0,-1 1 0,1-1 0,0 0 0,0 1 0,-1-1 0,1 0 0,0 1 0,0-1 0,0 0 0,0 0 0,0 0 0,0 0 0,0 0 0,0 0 0,1 0 0,-1-1 0,0 1 0,1 0 0,-1 0 0,0-3 0,1 3 0,0 0 0,0 0 0,1 0 0,-1 0 0,1 0 0,-1 0 0,1 0 0,-1 0 0,1 0 0,0 0 0,-1 0 0,1 1 0,0-1 0,0 0 0,0 0 0,-1 1 0,1-1 0,0 1 0,0-1 0,0 1 0,0-1 0,0 1 0,0-1 0,0 1 0,2-1 0,31-6 0,-30 6 0,58-5 0,1 2 0,94 6 0,-34 1 0,-48 1 0,135 25 0,-186-25 0,59 7 0,100 1 0,85-13 0,-130 0 0,104-1 0,-329 2 0,-882 30 0,-19 121 0,567-78 0,405-68 0,23 0 0,30 2 0,-31-6 0,329 75 0,-171-36 0,570 98-819,122-90 636,3-53 211,-715 3-40,-63 0 12,-537-23 986,-282 23-1691,6 0 5,692 2 700,-64-10 0,103 10 7,0 0 1,0 0-1,0 0 0,0 0 1,1 0-1,-1 0 1,0-1-1,0 1 0,0 0 1,0-1-1,0 1 1,0 0-1,1-1 0,-1 1 1,0-1-1,0 1 1,1-1-1,-1 1 0,0-1 1,1 0-1,-1 1 1,0-2-1,1 1 11,0 1 1,1-1-1,-1 0 0,0 1 1,1-1-1,-1 0 0,1 1 1,-1-1-1,1 1 0,-1-1 1,1 1-1,-1-1 0,1 1 1,-1 0-1,1-1 0,0 1 1,-1-1-1,1 1 0,0 0 1,0-1-1,44-13 643,15 6-616,0 2 1,0 3-1,62 5 1,-39 0-39,155 13-7,-9 0 0,557-14 0,-370-3 0,-379 0 0,54-9 0,7-1 0,210 11 0,19-2 0,-302-1 0,47-11 0,-52 10 0,0 0 0,1 1 0,40-1 0,68 11 0,208 36 0,-283-33 0,1-2 0,0-3 0,75-4 0,-128 0 0,1 0 0,0 0 0,0 0 0,-1-1 0,1 1 0,0-1 0,0 0 0,-1 0 0,1 0 0,-1 0 0,1 0 0,-1-1 0,3-1 0,-4 2 0,0 0 0,0-1 0,0 1 0,-1 0 0,1-1 0,0 1 0,-1-1 0,1 1 0,-1-1 0,0 1 0,1-1 0,-1 1 0,0-1 0,0 1 0,0-1 0,0 1 0,0-1 0,0 1 0,-1-1 0,1 1 0,0-1 0,-1 1 0,1-1 0,-2-1 0,-2-6 0,-1-1 0,0 1 0,0 0 0,-1 1 0,0 0 0,0-1 0,-1 2 0,0-1 0,-1 1 0,1 0 0,-12-7 0,-35-37 0,49 46 0,1 0 0,0-1 0,0 1 0,1-1 0,0 0 0,0 0 0,0 0 0,1-1 0,-2-6 0,-2-20 0,2 0 0,2-1 0,1 1 0,4-41 0,-1 1 0,4 2 0,-3 50 0,-1 1 0,-2-34 0,0 52 0,0 0 0,0-1 0,-1 1 0,1 0 0,-1 0 0,1-1 0,-1 1 0,0 0 0,0 0 0,0 0 0,0 0 0,-1 0 0,1 0 0,0 0 0,-1 1 0,1-1 0,-1 0 0,0 1 0,-3-3 0,1 2 0,1 0 0,-1 0 0,0 1 0,0-1 0,0 1 0,0 0 0,0 0 0,0 1 0,0-1 0,-6 1 0,-8 1 0,-1 0 0,1 2 0,-35 8 0,52-11 0,-211 72 0,45-13 0,135-49 0,0-2 0,0-2 0,-45 3 0,50-6 0,0 2 0,0 0 0,-38 13 0,27-7 0,7-4 0,0-2 0,0-1 0,-35 0 0,36-3 0,0 1 0,1 2 0,-42 10 0,-56 30 0,89-29 0,0-2 0,-2-1 0,1-2 0,-47 6 0,-23-9 0,-61 8 0,-75 12 0,159-19 0,-95-4 0,321 8 0,66 5 0,1100-18 0,-1256-2 0,-1-2 0,74-16 0,-69 10 0,91-7 0,144 17 0,-135 3 0,-108 0 0,-1 3 0,65 14 0,-109-19 12,1 0 1,0 0-1,-1 1 0,1-1 0,0 0 0,-1 1 1,1 0-1,-1-1 0,1 1 0,-1 0 0,1 0 1,-1 0-1,2 1 0,-3-2-7,0 1 0,0-1 0,0 0-1,0 1 1,0-1 0,0 1 0,0-1 0,0 0 0,0 1 0,0-1 0,-1 0-1,1 1 1,0-1 0,0 0 0,0 0 0,0 1 0,-1-1 0,1 0 0,0 1-1,0-1 1,-1 0 0,1 0 0,0 1 0,-1-1 0,1 0 0,0 0 0,0 0-1,-1 0 1,1 1 0,0-1 0,-1 0 0,1 0 0,-1 0 0,1 0 0,-46 11-1712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38.329"/>
    </inkml:context>
    <inkml:brush xml:id="br0">
      <inkml:brushProperty name="width" value="0.35" units="cm"/>
      <inkml:brushProperty name="height" value="0.35" units="cm"/>
      <inkml:brushProperty name="color" value="#FFFFFF"/>
    </inkml:brush>
  </inkml:definitions>
  <inkml:trace contextRef="#ctx0" brushRef="#br0">97 0 24575,'-10'0'0,"-12"0"0,-8 0 0,7 0 0,11 0 0,13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01.21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04.75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5:16.553"/>
    </inkml:context>
    <inkml:brush xml:id="br0">
      <inkml:brushProperty name="width" value="0.35" units="cm"/>
      <inkml:brushProperty name="height" value="0.35" units="cm"/>
      <inkml:brushProperty name="color" value="#FFFFFF"/>
    </inkml:brush>
  </inkml:definitions>
  <inkml:trace contextRef="#ctx0" brushRef="#br0">3330 568 24575,'-594'-111'0,"158"36"0,309 47 0,-169-61 0,249 73 0,25 9 0,0-1 0,0-1 0,-29-16 0,49 24 0,0 0 0,1 0 0,-1 0 0,1 0 0,-1 0 0,1 0 0,-1-1 0,1 1 0,0 0 0,-1-1 0,1 1 0,0-1 0,0 1 0,0-1 0,0 0 0,0 1 0,0-1 0,1 0 0,-1-2 0,1 3 0,0 0 0,0-1 0,0 1 0,1 0 0,-1 0 0,0-1 0,1 1 0,-1 0 0,1 0 0,-1 0 0,1 0 0,0 0 0,0 0 0,-1 0 0,1 0 0,0 0 0,0 0 0,0 0 0,0 0 0,0 0 0,1 0 0,5-3 0,-1 0 0,1 1 0,0-1 0,0 2 0,1-1 0,-1 1 0,14-3 0,42-1 0,1 3 0,80 6 0,-33 0 0,51-2 0,378-7 0,-42-54 0,-150 13 0,-324 44 0,-28 2 0,-39 2 0,26 0 0,-62 0 0,26-2 0,-1 3 0,1 2 0,-72 15 0,-640 106 0,494-89 0,-130 11 0,-6 2 0,581-47 0,994-50 0,-1082 41 0,374-24 0,-435 27 0,-25 3 0,0 1 0,0 0 0,0 0 0,0 0 0,0-1 0,0 1 0,0 0 0,0 0 0,0-1 0,0 1 0,0 0 0,0 0 0,0 0 0,0-1 0,0 1 0,-1 0 0,1 0 0,0 0 0,0-1 0,0 1 0,0 0 0,0 0 0,0 0 0,-1-1 0,1 1 0,0 0 0,0 0 0,0 0 0,0 0 0,-1 0 0,1 0 0,0-1 0,0 1 0,0 0 0,-1 0 0,1 0 0,0 0 0,0 0 0,-1 0 0,1 0 0,0 0 0,0 0 0,0 0 0,-1 0 0,1 0 0,-45-11 0,-1 8 0,0 1 0,-70 6 0,-92 22 0,60-6 0,-667 94-656,686-90 656,-924 176 0,1020-193 0,31-5-14,13 0 1,16-1 149,425 23 261,-101 1-247,757-51-629,-330-3 195,-463 29 284,-612-11 358,-36 1 47,-288 69-988,6 39-342,273-41 717,-134 21 208,-328 51 0,746-121 0,-157 18 0,718-53 1716,36-18-1716,528-62 0,-1034 103 0,-23 4 0,0-1 0,1-1 0,-1 1 0,0-2 0,0 1 0,0-2 0,11-4 0,-22 7 0,0 1 0,0-1 0,0 1 0,0-1 0,1 1 0,-1-1 0,0 1 0,0 0 0,0-1 0,0 1 0,0 0 0,0 0 0,0 0 0,0-1 0,0 1 0,0 0 0,-2 1 0,-511 16 0,372-6 0,133-11 0,-32 2 0,39-2 0,1 0 0,-1 0 0,1 0 0,-1 0 0,0 0 0,1 0 0,-1-1 0,0 1 0,1 0 0,-1-1 0,1 0 0,-1 1 0,1-1 0,-1 0 0,1 0 0,0 0 0,-3-2 0,4 3 0,0 0 0,0-1 0,0 1 0,0 0 0,0 0 0,0-1 0,0 1 0,0 0 0,0 0 0,0-1 0,1 1 0,-1 0 0,0 0 0,0 0 0,0-1 0,0 1 0,0 0 0,1 0 0,-1 0 0,0-1 0,0 1 0,0 0 0,0 0 0,1 0 0,-1 0 0,0 0 0,0 0 0,1-1 0,-1 1 0,0 0 0,0 0 0,1 0 0,-1 0 0,0 0 0,0 0 0,1 0 0,-1 0 0,0 0 0,1 0 0,25-6 0,1 1 0,0 1 0,33-1 0,-7 1 0,273-15 0,56-6 0,-58-22 0,297-22 0,-557 65 0,-1-2 0,77-19 0,-89 16 0,-22 4 0,0-1 0,47-17 0,-4-1 0,1 4 0,150-23 0,-131 28 0,50-9 0,163-30 0,-255 45 0,-1 2 0,88-1 0,-118 7 0,0-1 0,0-1 0,-1 0 0,27-10 0,-19 6 0,44-7 0,155 1 0,-224 13 0,0 0 0,-1 0 0,1 0 0,-1 0 0,1 0 0,-1 0 0,1 1 0,0-1 0,-1 0 0,1 0 0,-1 0 0,1 0 0,-1 1 0,1-1 0,-1 0 0,1 0 0,-1 1 0,1-1 0,-1 1 0,0-1 0,1 0 0,-1 1 0,1-1 0,-1 1 0,0-1 0,1 1 0,-1-1 0,0 1 0,0-1 0,1 1 0,-2 22 0,-22 32 0,17-42 0,2-1 0,0 1 0,1 0 0,1 0 0,0 0 0,0 25 0,2-27 0,-1-1 0,0 1 0,0 0 0,-1-1 0,0 1 0,-1-1 0,0 0 0,0 0 0,-7 13 0,2-9 0,-1 0 0,0-1 0,-1 0 0,0 0 0,-24 21 0,25-27 0,1 0 0,-1-1 0,0 0 0,0-1 0,-1 0 0,0 0 0,0-1 0,0-1 0,-12 4 0,2-4 0,-1 0 0,0 0 0,-36-2 0,17-2 0,-4 1 0,-1-1 0,-66-12 0,83 10 0,-1 1 0,0 2 0,1 0 0,-1 2 0,-43 9 0,70-11 0,-15 4 0,0 0 0,1 1 0,-19 8 0,24-8 0,-1-1 0,0 0 0,0 0 0,0-1 0,0-1 0,0 0 0,-21 0 0,-213-22 0,-28 18 0,195 5 0,-115 20 0,29 15 0,111-23 0,-1-2 0,0-3 0,-76 5 0,-261-18 0,418 2 0,0-1 0,31-8 0,-26 4 0,39-2 0,-11 6 0,123-10 0,-153 9 0,0-2 0,1-2 0,-2 0 0,32-14 0,-38 14 0,0 1 0,0 1 0,0 1 0,1 1 0,0 1 0,31 1 0,13-2 0,27-9 0,13-1 0,81-6 0,-97 8 0,-15 2 0,158-10 0,-203 17 0,56-10 0,-54 7 0,49-3 0,-51 7 0,23 0 0,60-8 0,-83 6 0,0 2 0,1 1 0,55 7 0,-1 0 0,48 7 0,6 1 0,-107-14 0,147-2 0,-174 0 0,1 0 0,-1-1 0,0 0 0,0 0 0,0-1 0,0 1 0,0-1 0,-1-1 0,6-3 0,-3 2 0,-1 0 0,1 1 0,0 0 0,14-4 0,267-89 0,-269 89 0,-8 4 0,46-20 0,-56 23 0,0 0 0,0 0 0,0 0 0,0-1 0,0 1 0,0-1 0,0 1 0,0-1 0,0 0 0,-1 0 0,1 0 0,-1 0 0,1 0 0,-1 0 0,0 0 0,0 0 0,0 0 0,0 0 0,0-1 0,0-2 0,-1 4 0,0-1 0,0 1 0,-1-1 0,1 1 0,0 0 0,-1 0 0,1-1 0,-1 1 0,1 0 0,-1 0 0,0-1 0,0 1 0,1 0 0,-1 0 0,0 0 0,0 0 0,0 0 0,0 0 0,0 0 0,-2-1 0,-30-16 0,16 8 0,5 2 0,-16-9 0,2-2 0,-32-28 0,45 35 0,-2 1 0,1 1 0,-1 0 0,-1 0 0,0 2 0,0 0 0,-1 1 0,1 0 0,-2 2 0,1 0 0,-1 0 0,-24-1 0,-23 0 0,1 2 0,-74 7 0,37-1 0,76-4 0,0-1 0,-1-1 0,1-1 0,1-1 0,-1-1 0,-39-18 0,56 22 0,-10-3 0,1 1 0,-1 1 0,0 1 0,0 0 0,0 1 0,0 1 0,-1 1 0,1 1 0,0 0 0,-33 7 0,-3-2 0,-57-1 0,20-1 0,47 1 0,-70 17 0,67-12 0,-50 6 0,-32 2 0,59-6 0,42-4 0,21-1 0,19 0 0,98 29 0,-74-22 0,74 16 0,-69-24 0,0-3 0,60-2 0,21 1 0,-105 0 0,0 2 0,-1 0 0,0 1 0,0 0 0,0 1 0,22 13 0,41 15 0,-59-27 0,0 1 0,-1 2 0,-1 0 0,0 1 0,0 0 0,18 17 0,-25-16 0,-1 0 0,0 1 0,-1 0 0,-1 0 0,0 1 0,0 0 0,6 21 0,3 1 0,28 83 0,-39-103 0,-1 0 0,-1 1 0,0-1 0,3 29 0,-4-20 0,10 33 0,-12-51 0,2-1 0,-1 1 0,1-1 0,0 1 0,0-1 0,1 0 0,0 0 0,0-1 0,7 9 0,-7-11 0,0 0 0,0 0 0,1 0 0,-1-1 0,0 1 0,1-1 0,0 0 0,-1 0 0,1-1 0,0 0 0,0 1 0,0-2 0,7 2 0,9-1 0,40-2 0,-33 0 0,-13 0 0,23 0 0,0 1 0,62 9 0,-94-8 0,1 0 0,-1 0 0,1 0 0,-1-1 0,1 0 0,0-1 0,-1 1 0,8-3 0,-11 2 0,-1 0 0,1 0 0,-1 0 0,1 0 0,-1 0 0,1-1 0,-1 1 0,0-1 0,0 0 0,0 0 0,0 0 0,0 0 0,0 0 0,0 0 0,-1 0 0,1 0 0,-1-1 0,0 1 0,1-1 0,-1 1 0,0-1 0,0-3 0,7-19 0,-6 15 0,1-1 0,0 1 0,0 0 0,1 0 0,0 1 0,1-1 0,0 1 0,1 0 0,0 0 0,0 1 0,1-1 0,0 1 0,8-7 0,6-1 0,0 1 0,1 0 0,39-18 0,76-24 0,-109 46 0,-23 9 0,27-9 0,-31 10 0,1 1 0,-1 0 0,1-1 0,0 1 0,-1 0 0,1 0 0,0 0 0,0 0 0,-1 0 0,1 0 0,0 1 0,-1-1 0,1 0 0,-1 1 0,4 1 0,-5-2 0,1 0 0,-1 0 0,0 1 0,1-1 0,-1 0 0,0 0 0,0 0 0,1 1 0,-1-1 0,0 0 0,0 0 0,1 1 0,-1-1 0,0 0 0,0 1 0,0-1 0,0 0 0,1 1 0,-1-1 0,0 0 0,0 1 0,0-1 0,0 0 0,0 1 0,0-1 0,0 0 0,0 1 0,0-1 0,0 1 0,0-1 0,0 0 0,0 1 0,0-1 0,-1 1 0,-10 10 0,-18 2 0,-9-5 0,29-6 0,-1 0 0,1 0 0,0 1 0,0 0 0,0 1 0,-11 5 0,6 0 86,1 1-1,0 1 0,-12 12 0,14-12-511,-1-1-1,0 0 1,-19 12-1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8:04.72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8:14.890"/>
    </inkml:context>
    <inkml:brush xml:id="br0">
      <inkml:brushProperty name="width" value="0.35" units="cm"/>
      <inkml:brushProperty name="height" value="0.35" units="cm"/>
      <inkml:brushProperty name="color" value="#FFFFFF"/>
    </inkml:brush>
  </inkml:definitions>
  <inkml:trace contextRef="#ctx0" brushRef="#br0">2028 32 24575,'-192'46'0,"130"-29"0,-468 138-1349,-214 55-964,660-190 2378,-1 2 292,0-4 1,-98 8 0,180-26-319,1 1 1,-1-1 0,0 0 0,1 0-1,-1 0 1,0 0 0,1-1 0,-1 1-1,0-1 1,1 0 0,-1 1-1,0-1 1,1 0 0,-1-1 0,1 1-1,0 0 1,-1-1 0,-1-1 0,3 1 23,-1 0 0,1-1 1,0 1-1,0 0 0,0-1 1,0 1-1,0-1 0,0 1 1,1-1-1,-1 0 1,1 1-1,0-1 0,0 0 1,0 1-1,0-1 0,0 1 1,1-4-1,0-6-7,0 1 1,1 0-1,1 0 0,-1 0 1,2 0-1,-1 1 1,1-1-1,6-9 0,-8 17-52,0 0 0,0 0 1,0 0-1,1 1 0,-1-1 0,1 1 0,0-1 0,-1 1 0,1 0 0,0 0 0,0 0 0,0 0 0,0 1 0,1-1 0,-1 1 0,0 0 0,1 0 0,-1 0 1,1 0-1,-1 1 0,1 0 0,-1-1 0,1 1 0,-1 0 0,1 1 0,0-1 0,-1 1 0,1-1 0,5 3 0,-1 0-4,0 0 0,0 1 0,0 0 0,0 0 0,-1 1 0,1 0 0,6 6 0,23 15 0,0-7 0,1-1 0,0-2 0,1-1 0,1-2 0,73 14 0,214 10 0,-38-5 0,-180-7 0,-2 4 0,134 56 0,33 10 0,190 31 0,-331-97 0,210 18 0,-321-45 0,-10 0 0,1-1 0,-1-1 0,1 0 0,21-3 0,-31 3 0,0-1 0,0 0 0,0 0 0,-1 0 0,1 0 0,0 0 0,-1 0 0,1-1 0,-1 1 0,0-1 0,1 0 0,-1 0 0,0 0 0,0 0 0,0 0 0,0 0 0,0 0 0,-1-1 0,1 1 0,-1-1 0,1 1 0,-1-1 0,0 1 0,0-1 0,1-4 0,0 0 0,-1-1 0,0 1 0,0 0 0,-1 0 0,0-1 0,0 1 0,-1 0 0,0 0 0,0 0 0,-1-1 0,0 1 0,0 0 0,0 1 0,-1-1 0,0 0 0,-7-11 0,-1 3 0,0 1 0,0 0 0,-1 0 0,-1 1 0,-24-19 0,26 24 0,0 0 0,-1 1 0,0 0 0,-1 1 0,-19-7 0,-71-18 0,69 22 0,-25-6 0,0 2 0,-101-9 0,118 20 0,-1 2 0,0 1 0,1 2 0,-70 15 0,22-1 0,-108 5 0,162-16 0,1 1 0,0 1 0,-51 20 0,3 7 0,55-22 0,1-2 0,-39 11 0,-202 31 0,13-4 0,200-35 0,0 3 0,-78 34 0,120-45 0,0 1 0,1 0 0,0 1 0,1 0 0,-17 15 0,25-20 0,1 0 0,-1 0 0,1 0 0,-1 0 0,1 0 0,0 0 0,0 1 0,1-1 0,-1 1 0,1-1 0,-2 6 0,3-7 0,0 0 0,0 0 0,0 0 0,0 0 0,0 1 0,0-1 0,0 0 0,1 0 0,-1 0 0,1 0 0,0 0 0,0 0 0,0 0 0,0 0 0,0 0 0,0 0 0,0-1 0,0 1 0,1 0 0,-1-1 0,3 3 0,7 6 0,0-1 0,1 0 0,0-1 0,0 0 0,15 6 0,71 27 0,-69-29 0,-16-8 0,1 0 0,-1-1 0,1 0 0,-1-1 0,1-1 0,0 0 0,0-1 0,-1 0 0,1-1 0,0-1 0,-1 0 0,16-4 0,19-8 0,91-40 0,-92 34 0,344-181 0,-195 106 0,-129 66 0,79-47 0,-142 74 0,-1 0 0,0 0 0,0-1 0,0 1 0,0-1 0,0 1 0,-1-1 0,1 0 0,-1 0 0,0-1 0,0 1 0,0 0 0,0-1 0,1-3 0,-3 6 0,1 0 0,-1-1 0,0 1 0,0 0 0,0 0 0,0-1 0,0 1 0,0 0 0,0 0 0,0-1 0,0 1 0,-1 0 0,1 0 0,-1 0 0,1-1 0,-1 1 0,1 0 0,-2-1 0,1 0 0,-1 0 0,1 1 0,-1-1 0,0 1 0,1-1 0,-1 1 0,0 0 0,0 0 0,0-1 0,0 1 0,0 1 0,0-1 0,-3-1 0,-26-6 0,18 4 0,0 1 0,1-2 0,-23-10 0,32 13 0,-1 0 0,1 0 0,0 0 0,0-1 0,0 0 0,0 1 0,0-1 0,1 0 0,-1 0 0,1-1 0,0 1 0,0 0 0,0-1 0,0 1 0,1-1 0,-1 0 0,-1-5 0,2 4 0,0 0 0,0 0 0,0 0 0,1 0 0,0 0 0,-1 0 0,2 0 0,-1 1 0,1-1 0,-1 0 0,4-9 0,-3 11 0,1 0 0,-1 0 0,1 1 0,0-1 0,0 1 0,0-1 0,0 1 0,0 0 0,1 0 0,-1 0 0,1 0 0,-1 0 0,1 0 0,0 1 0,-1 0 0,1-1 0,0 1 0,0 0 0,0 0 0,5-1 0,93-17 0,1 5 0,151-4 0,442-32 0,-529 38 0,169 11 0,-152 4 0,522-3 0,-727-1 0,1 2 0,0 0 0,0 2 0,0 0 0,1 2 0,-1 0 0,-26 11 0,-118 42 0,90-33 0,-112 53 0,145-57 0,-134 63 0,-44 17 0,257-94 0,59 2 0,1-4 0,-1-5 0,1-4 0,-1-4 0,0-4 0,-1-4 0,-1-5 0,-1-3 0,109-45 0,81-23 0,-275 90 0,0 0 0,0 0 0,-1 0 0,1-1 0,-1 0 0,1-1 0,-1 0 0,0 0 0,0 0 0,-1-1 0,1 0 0,9-10 0,-15 14 0,-1 1 0,1-1 0,-1 0 0,1 1 0,-1-1 0,0 1 0,1-1 0,-1 0 0,0 1 0,1-1 0,-1 0 0,0 0 0,0 1 0,0-1 0,0 0 0,1 0 0,-1 1 0,0-1 0,0 0 0,0 0 0,-1 1 0,1-1 0,0 0 0,0 1 0,0-1 0,0 0 0,-1 0 0,1 1 0,0-1 0,-1-1 0,-1 1 0,1 0 0,-1 0 0,1 0 0,-1 0 0,1 0 0,-1 0 0,0 0 0,1 0 0,-1 1 0,0-1 0,-3 0 0,-7-2 0,-1 2 0,-21-1 0,32 2 0,-14 0 0,1 2 0,-1 0 0,1 0 0,0 2 0,0 0 0,0 0 0,-16 8 0,-101 53 0,99-47 0,24-14 0,-49 30 0,54-31 0,0 0 0,0 0 0,0 0 0,1 0 0,0 1 0,-1-1 0,1 1 0,1 0 0,-1 0 0,0 0 0,-2 5 0,5-8 0,0 0 0,-1 0 0,1-1 0,0 1 0,0 0 0,0 0 0,0 0 0,0-1 0,-1 1 0,1 0 0,1 0 0,-1 0 0,0-1 0,0 1 0,0 0 0,0 0 0,0 0 0,1-1 0,-1 1 0,0 0 0,1 0 0,-1-1 0,1 1 0,-1 0 0,2 0 0,-1 1 0,1-1 0,0 0 0,-1 0 0,1 0 0,0 0 0,0 0 0,0 0 0,-1 0 0,1-1 0,3 1 0,50 4 0,-51-5 0,51 0 0,-1-2 0,0-3 0,0-1 0,70-19 0,-99 18 0,-1 2 0,2 0 0,44-2 0,-57 7 0,-1 1 0,0 0 0,1 0 0,-1 1 0,0 1 0,0 0 0,0 1 0,-1 0 0,21 10 0,-21-7 0,0 1 0,0 0 0,0 0 0,-1 1 0,-1 0 0,11 12 0,-11-12 0,-7-6 0,1 0 0,1 0 0,-1 0 0,0-1 0,1 1 0,-1-1 0,1 0 0,0 0 0,0 0 0,0-1 0,0 1 0,0-1 0,0 0 0,0 0 0,0 0 0,0-1 0,0 0 0,1 1 0,-1-1 0,0-1 0,0 1 0,0-1 0,1 1 0,-1-1 0,0-1 0,6-1 0,-3 0 0,-1 0 0,1-1 0,-1 0 0,0 0 0,0 0 0,-1 0 0,1-1 0,-1 0 0,0 0 0,0-1 0,-1 1 0,1-1 0,-1 0 0,5-12 0,-2 0 0,-1 0 0,-1-1 0,-1 0 0,-1 0 0,0 0 0,-1 0 0,-1-1 0,-1 1 0,-4-29 0,3 41 0,0 1 0,-1-1 0,0 0 0,0 1 0,0 0 0,-1-1 0,0 1 0,0 0 0,-1 1 0,1-1 0,-1 0 0,0 1 0,-6-6 0,-8-6 0,-1 0 0,-25-18 0,2 3 0,30 23 0,-1 0 0,0 1 0,0 1 0,-1 0 0,1 1 0,-1 1 0,-1 0 0,1 0 0,-1 2 0,1 0 0,-1 0 0,0 2 0,-26-1 0,-6 4 0,-1 1 0,1 2 0,-47 13 0,16-3 0,3-1 0,-106 33 0,111-25 0,-2-3 0,-117 17 0,-150-13 0,-492-22 0,370-3 0,-426 2 0,847-5 0,40 5 0,0 0 0,0 0 0,0 0 0,-1 0 0,1 0 0,0 0 0,0 0 0,0 0 0,-1 0 0,1 0 0,0 0 0,0 0 0,0 0 0,0 0 0,-1 0 0,1 0 0,0-1 0,0 1 0,0 0 0,0 0 0,0 0 0,-1 0 0,1 0 0,0 0 0,0-1 0,0 1 0,0 0 0,0 0 0,0 0 0,0 0 0,-1-1 0,1 1 0,0 0 0,0 0 0,0 0 0,0 0 0,0-1 0,0 1 0,0 0 0,0 0 0,0 0 0,0 0 0,0-1 0,0 1 0,0 0 0,19-7 0,258-50 0,-216 49 0,0 3 0,119 5 0,-86 2 0,1322-1 0,-1347 2 0,120 22 0,-114-12 0,83 2 0,-10-16 0,39 2 0,-182-1 0,0 1 0,0-1 0,0 1 0,0 0 0,0 0 0,0 1 0,0-1 0,-1 1 0,1 0 0,0 1 0,-1-1 0,0 1 0,6 3 0,-8-4 0,0 0 0,-1 1 0,1-1 0,0 0 0,-1 1 0,1-1 0,-1 1 0,0 0 0,0-1 0,0 1 0,0 0 0,0 0 0,-1 0 0,1 0 0,-1-1 0,0 1 0,0 0 0,0 0 0,0 0 0,0 0 0,-1 0 0,1 0 0,-1 0 0,-1 3 0,-14 36 0,12-36 0,2 0 0,-1-1 0,1 1 0,0 0 0,0 0 0,0 1 0,1-1 0,0 0 0,0 0 0,1 1 0,0 9 0,1-14 0,0 1 0,0-1 0,0 0 0,0 1 0,1-1 0,-1 0 0,1 0 0,-1 0 0,1-1 0,0 1 0,0 0 0,0 0 0,0-1 0,0 0 0,0 1 0,0-1 0,0 0 0,5 2 0,50 16 0,-44-15 0,53 13 0,1-2 0,0-4 0,1-2 0,91-1 0,-155-8 0,0 1 0,0-2 0,0 1 0,0 0 0,0-1 0,0 0 0,0 0 0,0 0 0,0 0 0,0 0 0,-1-1 0,1 0 0,-1 0 0,1 0 0,3-3 0,-5 3 0,0-1 0,0 1 0,0-1 0,0 0 0,-1 0 0,1 1 0,-1-1 0,1 0 0,-1-1 0,0 1 0,-1 0 0,1 0 0,0 0 0,-1-1 0,0 1 0,0 0 0,0 0 0,0-1 0,-1-2 0,1 0 0,-1 1 0,0 0 0,0 0 0,0 0 0,-1 1 0,1-1 0,-1 0 0,-1 0 0,1 1 0,-1-1 0,1 1 0,-1 0 0,-4-5 0,0 3 0,1-1 0,-1 1 0,0 1 0,0-1 0,-1 1 0,-15-7 0,-1 1 0,-2 2 0,1 0 0,-1 2 0,-27-4 0,-6 3 0,1 3 0,-1 2 0,-69 7 0,11-1 0,35-2 0,-99-3 0,162 0 0,1-1 0,-1 0 0,1-2 0,0 0 0,-18-7 0,34 11 0,0 0 0,0 1 0,1-1 0,-1 0 0,0 0 0,1 0 0,-1 0 0,1 0 0,-1 0 0,1-1 0,-1 1 0,1 0 0,0-1 0,0 1 0,0-1 0,0 1 0,0-1 0,0 0 0,0 1 0,0-1 0,1 0 0,-1 0 0,0 0 0,1 1 0,0-1 0,-1 0 0,1 0 0,0 0 0,0 0 0,0 0 0,0 0 0,1 1 0,-1-1 0,0 0 0,1 0 0,-1 0 0,1 0 0,0 1 0,-1-1 0,1 0 0,2-2 0,5-8 0,-1 1 0,2 0 0,0 0 0,17-16 0,-16 17 0,12-13 0,0 0 0,1 2 0,1 1 0,1 1 0,47-28 0,-66 45 0,37-23 0,-41 24 0,0-1 0,0 1 0,0-1 0,0 1 0,0-1 0,-1 0 0,1 1 0,-1-1 0,1 0 0,-1 0 0,0 0 0,0 0 0,0-1 0,0 1 0,0 0 0,1-5 0,-2 6 0,0 0 0,0 0 0,0 0 0,-1 0 0,1 0 0,0 0 0,-1 0 0,1 0 0,-1 0 0,1 0 0,-1 0 0,1 0 0,-1 0 0,0 0 0,1 0 0,-1 1 0,0-1 0,0 0 0,1 0 0,-1 1 0,0-1 0,0 1 0,0-1 0,0 0 0,0 1 0,0 0 0,0-1 0,0 1 0,0 0 0,0-1 0,0 1 0,-1 0 0,-40-5 0,38 5 0,-15-1 114,0 0 0,-35 5 0,48-3-257,-1 1 1,1-1 0,-1 1 0,1 0-1,-1 1 1,1-1 0,0 1 0,0 0 0,0 1-1,1-1 1,-9 8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4:45.23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4:30.80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4:31.16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41.46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4:31.511"/>
    </inkml:context>
    <inkml:brush xml:id="br0">
      <inkml:brushProperty name="width" value="0.35" units="cm"/>
      <inkml:brushProperty name="height" value="0.35" units="cm"/>
      <inkml:brushProperty name="color" value="#FFFFFF"/>
    </inkml:brush>
  </inkml:definitions>
  <inkml:trace contextRef="#ctx0" brushRef="#br0">1 1 24575,'0'0'-8191</inkml:trace>
  <inkml:trace contextRef="#ctx0" brushRef="#br0" timeOffset="1">1 1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4:31.87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4:57.361"/>
    </inkml:context>
    <inkml:brush xml:id="br0">
      <inkml:brushProperty name="width" value="0.35" units="cm"/>
      <inkml:brushProperty name="height" value="0.35" units="cm"/>
      <inkml:brushProperty name="color" value="#FFFFFF"/>
    </inkml:brush>
  </inkml:definitions>
  <inkml:trace contextRef="#ctx0" brushRef="#br0">923 598 24575,'71'-1'0,"83"3"0,-31 22 0,57 7 0,-13-2 0,-211-37 0,1-2 0,-50-19 0,-23-5 0,-448-74 0,497 101 0,-115 2 0,399 3 0,-17-21 0,239-59 0,-183 29 0,583-39 0,-1035 93 0,-120 4 0,238 0 0,-499 32 0,-2-26 0,580-11 0,-1 0 0,0 1 0,0-1 0,0 0 0,0 0 0,0 0 0,0 0 0,0 0 0,0 0 0,0 0 0,0 1 0,0-1 0,0 0 0,0 0 0,0 0 0,0 0 0,0 0 0,0 1 0,0-1 0,0 0 0,0 0 0,0 0 0,0 0 0,0 0 0,0 0 0,0 1 0,0-1 0,0 0 0,0 0 0,0 0 0,0 0 0,0 0 0,-1 0 0,1 0 0,0 0 0,0 1 0,0-1 0,0 0 0,0 0 0,0 0 0,0 0 0,0 0 0,-1 0 0,1 0 0,0 0 0,0 0 0,0 0 0,0 0 0,0 0 0,0 0 0,-1 0 0,1 0 0,0 0 0,0 0 0,0 0 0,0 0 0,0 0 0,0 0 0,-1 0 0,1 0 0,0 0 0,0 0 0,0 0 0,0 0 0,0 0 0,-1 0 0,15 10 0,23 8 0,1-7 0,0-1 0,0-1 0,69 5 0,117-7 0,-177-7 0,621-52 0,-506 33 0,47-7 0,344-23 0,-934 30 0,-1072 28-1165,453 5 498,989-12 653,16 2-8,24 8 79,-16-8 86,48 18 602,97 21 1,75 1-769,-207-40 49,1248 138-2048,-923-132 1576,583-57 1,-925 46 439,31-3 471,61-15-1,-75 8 116,-26 10-548,1 1 0,-1 0 0,1-1 0,-1 1 1,1 0-1,-1-1 0,0 1 0,1-1 0,-1 1 1,0-1-1,1 1 0,-1-1 0,0 1 0,1-1 1,-1 1-1,0-1 0,0 1 0,0-1 0,1 1 1,-1-1-1,0 0 0,0 0 0,-1-1 2,0 1 0,0 0-1,0-1 1,0 1 0,0 0-1,0 0 1,0 0 0,-1-1 0,1 2-1,0-1 1,-1 0 0,1 0-1,-1 0 1,1 1 0,-1-1 0,1 0-1,-1 1 1,1-1 0,-1 1 0,0 0-1,1 0 1,-3-1 0,-78-12 8,-120-4 0,-86 13-54,188 4 8,-1011 24-1213,664 2 1167,-349 14 53,982-44 80,313-11 613,-1-33-211,-39-30-735,210-28-192,-326 69 442,280-36 0,-583 66 0,-149-9 692,-512 0-692,606 17 0,-848 39 0,827-38 0,21-2 0,0 1 0,1 0 0,-1 1 0,1 1 0,-1 0 0,1 1 0,-16 7 0,29-11 0,1 0 0,-1 0 0,1 0 0,0 0 0,-1 1 0,1-1 0,0 0 0,-1 0 0,1 0 0,0 1 0,-1-1 0,1 0 0,0 0 0,-1 1 0,1-1 0,0 0 0,0 1 0,-1-1 0,1 0 0,0 1 0,0-1 0,0 0 0,0 1 0,0-1 0,-1 0 0,1 1 0,0-1 0,0 1 0,0-1 0,0 0 0,0 1 0,0-1 0,0 1 0,0-1 0,0 0 0,0 1 0,0-1 0,1 1 0,-1-1 0,0 0 0,0 1 0,0-1 0,0 0 0,1 1 0,-1-1 0,0 0 0,0 1 0,1-1 0,-1 0 0,0 1 0,0-1 0,1 0 0,0 1 0,18 10 0,8-3 0,-1-1 0,1-1 0,44 4 0,19 3 0,153 33 0,427 24 0,-645-69 0,371-1 0,-350-8 0,-45 7 0,-1 1 0,1 0 0,0 0 0,-1-1 0,1 1 0,0 0 0,0-1 0,-1 1 0,1-1 0,-1 1 0,1-1 0,0 1 0,-1-1 0,1 1 0,-1-1 0,1 1 0,-1-1 0,0 0 0,1 1 0,-1-2 0,0 1 0,0 1 0,0-1 0,0 0 0,-1 0 0,1 0 0,0 1 0,-1-1 0,1 0 0,0 1 0,-1-1 0,1 0 0,-1 1 0,1-1 0,-1 0 0,0 1 0,1-1 0,-1 1 0,0-1 0,1 1 0,-1-1 0,0 1 0,0 0 0,-1-1 0,-5-3 0,-1 1 0,1 0 0,-1 0 0,0 1 0,0 0 0,0 0 0,-12-1 0,-64 0 0,64 3 0,-42 3 0,0 2 0,-95 22 0,46-6 0,-80 6 0,-125 23 0,296-44 0,20-6 0,0 0 0,0 0 0,0 0 0,0 0 0,0 0 0,0 0 0,0 0 0,0 0 0,0 0 0,0 0 0,0 0 0,-1 1 0,1-1 0,0 0 0,0 0 0,0 0 0,0 0 0,0 0 0,0 0 0,0 0 0,0 0 0,0 1 0,0-1 0,0 0 0,0 0 0,0 0 0,0 0 0,0 0 0,0 0 0,0 0 0,0 0 0,1 1 0,-1-1 0,0 0 0,0 0 0,0 0 0,0 0 0,0 0 0,0 0 0,0 0 0,0 0 0,0 0 0,0 0 0,0 0 0,0 0 0,1 1 0,-1-1 0,0 0 0,0 0 0,0 0 0,0 0 0,0 0 0,0 0 0,0 0 0,0 0 0,0 0 0,1 0 0,-1 0 0,0 0 0,0 0 0,0 0 0,0 0 0,0 0 0,0 0 0,0 0 0,0 0 0,1-1 0,36 6 0,-17-3 0,885 111-657,-840-106 649,20 2 8,60 7 0,190-1 0,-286-20 0,-34 1 0,-18-1 0,-22-1 0,-4 7 142,-1 1 1,1 1 0,-52 12 0,26-4-49,-1427 308-891,1446-309 797,34-8 34,8-1 56,19 0 185,34-2 123,9-5-398,-1-2 0,114-31 0,251-56 0,-173 41 0,-242 50 0,-11 4 0,-1-1 0,1 0 0,0 0 0,0-1 0,-1 1 0,1-1 0,-1-1 0,0 1 0,1-1 0,-1 0 0,0 0 0,7-6 0,-12 8 0,0 1 0,1 0 0,-1-1 0,0 1 0,0-1 0,0 1 0,0 0 0,0-1 0,0 1 0,0-1 0,0 1 0,0-1 0,0 1 0,0 0 0,0-1 0,0 1 0,0-1 0,0 1 0,0 0 0,0-1 0,-1 1 0,1-1 0,0 1 0,0 0 0,-1-1 0,1 1 0,0 0 0,0-1 0,-1 1 0,1 0 0,0-1 0,-1 1 0,1 0 0,0 0 0,-1-1 0,1 1 0,0 0 0,-1 0 0,1 0 0,-1 0 0,1-1 0,0 1 0,-1 0 0,1 0 0,-1 0 0,1 0 0,-1 0 0,0 0 0,-24-4 0,-264 1 0,216 5 0,-702 26 0,742-28 0,22-1 0,1 0 0,-1 1 0,1 1 0,0 0 0,-1 0 0,1 1 0,0 0 0,-14 6 0,23-8 0,1 0 0,0 0 0,0 0 0,0 0 0,0 0 0,0 0 0,0 0 0,0 0 0,0 0 0,0 0 0,-1 0 0,1 0 0,0 0 0,0 0 0,0 0 0,0 0 0,0 0 0,0 0 0,0 1 0,0-1 0,0 0 0,0 0 0,0 0 0,0 0 0,0 0 0,0 0 0,0 0 0,0 0 0,0 0 0,0 1 0,0-1 0,0 0 0,0 0 0,0 0 0,0 0 0,0 0 0,0 0 0,0 0 0,0 0 0,0 1 0,0-1 0,0 0 0,0 0 0,0 0 0,0 0 0,0 0 0,0 0 0,0 0 0,0 0 0,0 0 0,0 0 0,0 1 0,0-1 0,1 0 0,-1 0 0,0 0 0,0 0 0,0 0 0,0 0 0,0 0 0,0 0 0,0 0 0,0 0 0,0 0 0,1 0 0,11 4 0,16 1 0,14-2 0,118 9 0,178-10 0,36-29-298,466-96 0,-810 117 298,-45 0 199,0 2-1,-27-6 1,-36 3-199,-154 4 0,131 4 0,-133 1 0,-293-4 0,505 2 0,14 0 0,1 0 0,-1 0 0,0 0 0,1-1 0,-1-1 0,1 1 0,-13-5 0,19 6 0,1-1 0,0 1 0,0 0 0,0 0 0,1-1 0,-1 1 0,0 0 0,0 0 0,0-1 0,0 1 0,0 0 0,0 0 0,0-1 0,0 1 0,0 0 0,0 0 0,1 0 0,-1-1 0,0 1 0,0 0 0,0 0 0,1 0 0,-1-1 0,0 1 0,0 0 0,0 0 0,1 0 0,-1 0 0,0 0 0,0 0 0,1 0 0,-1-1 0,0 1 0,0 0 0,1 0 0,-1 0 0,0 0 0,0 0 0,1 0 0,-1 0 0,0 0 0,0 0 0,1 0 0,-1 0 0,0 1 0,18-6 0,139-8 0,-11 1 0,9-8 0,252-65 0,30-30 0,-424 112 0,32-10 0,-43 12 0,0 1 0,1-1 0,-1-1 0,0 1 0,1 0 0,-1 0 0,0-1 0,0 0 0,0 1 0,0-1 0,-1 0 0,1 0 0,0 0 0,1-2 0,-3 3 0,0 1 0,0-1 0,1 1 0,-1-1 0,0 1 0,0-1 0,0 1 0,0-1 0,0 1 0,0-1 0,0 1 0,0-1 0,0 1 0,0-1 0,0 1 0,0-1 0,0 1 0,0-1 0,0 1 0,0-1 0,-1 1 0,1-1 0,0 1 0,0-1 0,-1 1 0,1-1 0,0 1 0,-1-1 0,-17-9 0,-22 3 0,40 7 0,-841-28 0,895 39 0,101 3 0,1-7 0,-1-7 0,194-25 0,-338 24 0,128-20 0,-124 18 0,0-1 0,-1 0 0,1-1 0,-1-1 0,0 0 0,-1-1 0,14-9 0,-26 15 0,1 0 0,0 0 0,0 0 0,0-1 0,-1 1 0,1-1 0,-1 1 0,1-1 0,-1 1 0,0-1 0,1 0 0,-1 0 0,0 0 0,0 0 0,0 0 0,-1 0 0,1 0 0,0 0 0,-1 0 0,1 0 0,-1 0 0,0-4 0,0 4 0,-1 0 0,0 0 0,1-1 0,-1 1 0,0 0 0,-1 0 0,1 0 0,0 0 0,0 1 0,-1-1 0,1 0 0,-1 0 0,0 1 0,1-1 0,-1 1 0,0 0 0,0-1 0,0 1 0,0 0 0,-4-1 0,-5-3 0,-1 0 0,1 1 0,-1 0 0,0 1 0,-1 1 0,1 0 0,-13-1 0,-92 4 0,69 0 0,-402 3 0,437-4 0,-54 5 0,63-5 0,-1 1 0,1 0 0,-1 0 0,1 0 0,-1 1 0,1 0 0,0 0 0,0 0 0,0 0 0,0 0 0,-4 4 0,7-6 0,1 1 0,0 0 0,-1-1 0,1 1 0,0-1 0,0 1 0,0-1 0,-1 1 0,1 0 0,0-1 0,0 1 0,0-1 0,0 1 0,0 0 0,0-1 0,0 1 0,0-1 0,0 1 0,0 0 0,0-1 0,1 1 0,-1-1 0,0 1 0,0 0 0,1-1 0,-1 1 0,0-1 0,1 1 0,-1-1 0,0 1 0,1-1 0,-1 1 0,1-1 0,-1 0 0,1 1 0,-1-1 0,1 1 0,-1-1 0,1 0 0,-1 0 0,2 1 0,22 13 0,-4-6 0,43 10 0,3 2 0,-38-11 0,34 6 0,-40-11 0,-1 1 0,42 17 0,-75-19 0,-10-1 0,8-1 0,-11-2 0,1 2 0,-1 1 0,1 0 0,0 2 0,-30 9 0,52-13 0,0 1 0,0-1 0,0 1 0,0 0 0,1 0 0,-1 0 0,0 0 0,0 0 0,1 0 0,-1 0 0,1 1 0,-1-1 0,1 0 0,0 1 0,-1 0 0,1-1 0,0 1 0,0 0 0,0-1 0,0 1 0,0 2 0,1-3 0,-1 0 0,1-1 0,0 1 0,0 0 0,1 0 0,-1 0 0,0-1 0,0 1 0,0 0 0,0-1 0,1 1 0,-1 0 0,0 0 0,1-1 0,-1 1 0,1 0 0,-1-1 0,1 1 0,-1-1 0,2 2 0,-1-1 0,1 1 0,0-1 0,0 0 0,0 0 0,0 0 0,1 0 0,-1 0 0,0 0 0,0 0 0,3 0 0,34 4 0,1-1 0,0-2 0,60-4 0,-31 1 0,801 26 0,-862-24 0,-10-1 0,-26 0 0,-43 0 0,41 0 0,-69-1 0,-167 19 0,253-16 0,0 1 0,-21 7 0,31-9 0,0 1 0,0-1 0,1 0 0,-1 1 0,0-1 0,1 1 0,0 0 0,-3 2 0,4-3 0,0 0 0,1 0 0,-1-1 0,1 1 0,-1 0 0,1 0 0,0-1 0,-1 1 0,1 0 0,0 0 0,-1 0 0,1 0 0,0 0 0,0-1 0,0 1 0,0 0 0,0 0 0,0 0 0,0 0 0,0 0 0,0 0 0,0 0 0,0-1 0,1 1 0,-1 0 0,1 1 0,0 0 0,1 1 0,0-1 0,0 1 0,0-1 0,0 0 0,1 0 0,-1 0 0,0 0 0,1 0 0,-1-1 0,1 1 0,0-1 0,4 2 0,43 15 0,-40-14 0,38 10 0,-94-8 0,0-6 0,-5-1 0,-90 11 0,138-9 0,0-1 0,0 1 0,-1 0 0,1 0 0,0 0 0,0 1 0,0-1 0,0 1 0,-3 1 0,6-3 0,0 1 0,0-1 0,-1 0 0,1 0 0,0 1 0,0-1 0,-1 0 0,1 0 0,0 1 0,0-1 0,0 0 0,0 0 0,-1 1 0,1-1 0,0 0 0,0 1 0,0-1 0,0 0 0,0 1 0,0-1 0,0 0 0,0 1 0,0-1 0,0 0 0,0 1 0,0-1 0,0 0 0,0 1 0,0-1 0,0 0 0,1 1 0,15 9 0,-1-6 0,0 0 0,0-1 0,0-1 0,0 0 0,18-1 0,76-4 0,-108 3 0,-89 21 0,80-21 0,-22 5 0,29-5 0,-1 0 0,1 0 0,0 1 0,0-1 0,0 0 0,0 1 0,0-1 0,0 1 0,0-1 0,0 1 0,0-1 0,0 1 0,0 0 0,0-1 0,1 1 0,-1 0 0,0 0 0,0 0 0,1 0 0,-2 1 0,3-2 0,-1 1 0,0-1 0,0 1 0,0-1 0,1 1 0,-1 0 0,0-1 0,1 1 0,-1-1 0,1 1 0,-1-1 0,0 0 0,1 1 0,-1-1 0,1 1 0,-1-1 0,1 0 0,-1 1 0,1-1 0,-1 0 0,1 0 0,0 1 0,-1-1 0,1 0 0,-1 0 0,1 0 0,0 0 0,-1 0 0,1 0 0,0 0 0,24 4 0,-24-4 0,6 1 0,20 2 0,-26-3 0,0 0 0,0 0 0,0 0 0,0 0 0,0 1 0,0-1 0,0 1 0,0-1 0,0 0 0,0 1 0,0 0 0,0-1 0,0 1 0,0-1 0,-1 1 0,1 0 0,0 0 0,-1-1 0,2 2 0,-3-1 0,1 0 0,-1 0 0,1 0 0,-1 0 0,0 0 0,1 0 0,-1 0 0,0-1 0,0 1 0,0 0 0,1-1 0,-1 1 0,0 0 0,0-1 0,0 1 0,0-1 0,0 1 0,0-1 0,0 0 0,0 1 0,-2-1 0,1 1 0,-10 3 0,1-1 0,-1 0 0,-17 2 0,18-3 0,0 0 0,-1 0 0,-15 7 0,64-8 0,-36-1 0,62-1 0,-51 0 0,-44 1 0,16 0 0,10-1 0,0 1 0,0-1 0,1 1 0,-1 1 0,0-1 0,0 1 0,1 0 0,-1 0 0,1 1 0,-1-1 0,-8 5 0,14-6 0,0 1 0,-1-1 0,1 0 0,0 0 0,0 0 0,0 1 0,0-1 0,0 0 0,-1 0 0,1 1 0,0-1 0,0 0 0,0 0 0,0 1 0,0-1 0,0 0 0,0 0 0,0 1 0,0-1 0,0 0 0,0 0 0,0 1 0,0-1 0,0 0 0,0 0 0,0 1 0,1-1 0,-1 0 0,0 0 0,0 1 0,0-1 0,0 0 0,0 0 0,0 1 0,1-1 0,-1 0 0,0 0 0,0 0 0,0 0 0,1 1 0,-1-1 0,0 0 0,0 0 0,1 0 0,-1 0 0,0 0 0,0 0 0,1 0 0,-1 1 0,0-1 0,0 0 0,1 0 0,-1 0 0,0 0 0,0 0 0,1 0 0,-1 0 0,0 0 0,0-1 0,1 1 0,18 4 0,7-1 0,1-2 0,-1-1 0,1-2 0,-1 0 0,46-10 0,-63 13 0,-17 7 0,-17 8 0,4-8 0,-52 22 0,67-27 0,-1 1 0,1 0 0,0 0 0,0 0 0,0 1 0,0 0 0,1 0 0,-6 6 0,10-9 0,0-1 0,0 0 0,0 0 0,0 0 0,0 1 0,0-1 0,0 1 0,1-1 0,-1 0 0,0 1 0,1-1 0,-1 1 0,1 0 0,0-1 0,-1 1 0,1-1 0,0 1 0,0 0 0,0-1 0,0 1 0,0 0 0,0-1 0,1 1 0,-1-1 0,0 1 0,1-1 0,-1 1 0,1-1 0,0 1 0,0-1 0,-1 1 0,1-1 0,0 0 0,0 1 0,0-1 0,0 0 0,0 0 0,1 0 0,-1 0 0,0 0 0,1 0 0,1 2 0,2-1 0,-1 0 0,1 0 0,-1 0 0,1-1 0,-1 0 0,1 0 0,0 0 0,0 0 0,0 0 0,-1-1 0,1 0 0,0 0 0,6-1 0,-7 0 0,0-1 0,0 1 0,-1-1 0,1 1 0,0-1 0,-1 0 0,1-1 0,-1 1 0,0 0 0,0-1 0,0 0 0,0 0 0,0 0 0,0 0 0,-1 0 0,3-5 0,-4 7 0,0-1 0,0 1 0,0-1 0,-1 1 0,1-1 0,0 0 0,-1 1 0,0-1 0,1 0 0,-1 1 0,0-1 0,0 0 0,0 1 0,0-1 0,0 0 0,0 1 0,0-1 0,-1 0 0,1 1 0,0-1 0,-1 1 0,0-1 0,1 0 0,-1 1 0,0 0 0,0-1 0,0 1 0,0-1 0,0 1 0,0 0 0,0 0 0,0-1 0,-1 1 0,1 0 0,0 0 0,-1 0 0,1 0 0,-1 1 0,1-1 0,-1 0 0,-2 0 0,-13-3 0,15 3 0,-1 1 0,0-1 0,0 1 0,1-1 0,-1 0 0,1 0 0,-1 0 0,-3-2 0,6 2 0,0 1 0,0 0 0,0-1 0,0 1 0,0 0 0,0-1 0,0 1 0,0 0 0,0-1 0,0 1 0,0 0 0,0-1 0,0 1 0,0 0 0,0-1 0,1 1 0,-1 0 0,0 0 0,0-1 0,0 1 0,1 0 0,-1 0 0,0-1 0,0 1 0,1 0 0,-1 0 0,0 0 0,0-1 0,1 1 0,-1 0 0,0 0 0,1 0 0,-1 0 0,0 0 0,1 0 0,-1 0 0,0-1 0,1 1 0,-1 0 0,18-6 0,252-52 0,-238 52 0,4-3 0,-28 6 0,0 1 0,0 0 0,1 0 0,-1 1 0,0 0 0,12 0 0,-18 1 0,0 0 0,0 0 0,-1 1 0,1-1 0,0 1 0,-1 0 0,1-1 0,0 1 0,-1 0 0,1 0 0,-1 0 0,1 0 0,-1 0 0,0 1 0,1-1 0,-1 0 0,0 1 0,0-1 0,0 0 0,0 1 0,0 0 0,0-1 0,0 1 0,-1-1 0,1 1 0,0 0 0,-1 0 0,1-1 0,-1 1 0,0 0 0,0 0 0,0 0 0,0-1 0,0 4 0,0 4 0,-1 0 0,1 0 0,-2-1 0,1 1 0,-1 0 0,-1-1 0,0 0 0,-3 9 0,3-11 0,1-1 0,-1 0 0,1 1 0,-2-1 0,1 0 0,0-1 0,-1 1 0,0 0 0,0-1 0,0 0 0,-1 0 0,-7 5 0,9-8 0,-1 1 0,0-1 0,0 1 0,0-1 0,0-1 0,0 1 0,0 0 0,0-1 0,0 0 0,-1 0 0,1 0 0,0 0 0,0-1 0,-5-1 0,-6-2 0,0-1 0,-21-10 0,-8-2 0,5 7 0,-2 1 0,1 2 0,-1 2 0,0 1 0,0 3 0,-63 4 0,-248 49 0,232-30 0,23-5 0,-283 39 0,179-34 0,-124 9 0,292-32 0,0-1 0,-48-10 0,44 6 0,-56-3 0,-390 28 0,122 10 0,209-18 0,-172-9 0,148-4 0,-214 2 0,366-2 0,0 0 0,1-2 0,-1 0 0,0-2 0,-27-10 0,49 15 33,-17-6 266,18 7-360,1 0 0,-1 0 1,1 0-1,-1-1 1,1 1-1,-1 0 0,1 0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8:22.85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8:31.694"/>
    </inkml:context>
    <inkml:brush xml:id="br0">
      <inkml:brushProperty name="width" value="0.35" units="cm"/>
      <inkml:brushProperty name="height" value="0.35" units="cm"/>
      <inkml:brushProperty name="color" value="#FFFFFF"/>
    </inkml:brush>
  </inkml:definitions>
  <inkml:trace contextRef="#ctx0" brushRef="#br0">1358 172 24575,'272'-1'0,"708"19"0,-83-4 0,-583-17 0,-250 4 0,62-3 0,-125 2 0,0 0 0,0 0 0,0 0 0,1 0 0,-1 0 0,0 0 0,0-1 0,0 1 0,0 0 0,0-1 0,0 1 0,0-1 0,0 0 0,0 1 0,2-2 0,-3 2 0,0-1 0,0 1 0,1-1 0,-1 1 0,0 0 0,0-1 0,0 1 0,0-1 0,0 1 0,0 0 0,0-1 0,0 1 0,0-1 0,0 1 0,0 0 0,0-1 0,0 1 0,-1 0 0,1-1 0,0 1 0,0-1 0,0 1 0,0 0 0,-1-1 0,1 1 0,0 0 0,0-1 0,-1 1 0,-2-3 0,0 0 0,0 0 0,-1 1 0,1-1 0,0 1 0,-1 0 0,-5-2 0,-18-7 0,-1 2 0,0 1 0,0 1 0,-32-3 0,-120-7 0,153 15 0,-86-1 0,-1 4 0,1 6 0,0 4 0,0 5 0,-134 38 0,99-31 0,45-9 0,-469 123-366,12 39-191,300-92 461,241-78 96,-23 8 0,-74 14 0,111-28 28,0 1 1,0-1 0,-1 0-1,1 0 1,0 0-1,-1-1 1,1 0-1,0 0 1,-6-2-1,10 2-16,0 1-1,1 0 1,-1-1 0,0 1-1,0 0 1,0-1 0,1 1-1,-1-1 1,0 0 0,1 1-1,-1-1 1,1 1-1,-1-1 1,0 0 0,1 0-1,-1 1 1,1-1 0,0 0-1,-1 0 1,1 1 0,0-1-1,-1-1 1,1 1 2,0-1 1,1 1-1,-1-1 0,0 1 1,1-1-1,-1 1 0,1 0 1,-1-1-1,1 1 0,-1 0 1,1 0-1,0-1 0,0 1 1,0 0-1,0 0 0,0 0 1,0 0-1,1-1 0,5-4 3,0 1 0,1-1 0,-1 1 0,1 1 0,0 0 0,0 0 0,1 1 0,-1-1 1,1 2-1,0-1 0,0 1 0,14-1 0,15 0-29,63 1 0,-75 2 8,558-13 4,-131-21 0,6 48 0,-411-11 0,231 19 0,265 13 0,101-18 0,-612-15 0,38-4 0,-70 2 0,0 0 0,-1 0 0,1 0 0,0 0 0,-1 0 0,1 0 0,0 0 0,-1-1 0,1 1 0,0 0 0,-1 0 0,1-1 0,0 1 0,-1 0 0,1 0 0,-1-1 0,1 1 0,0-1 0,-1 1 0,1-1 0,0 0 0,-8-7 0,-25-5 0,15 9 0,0 1 0,-1 1 0,1 1 0,-1 0 0,-25 3 0,-91 18 0,12-2 0,-443-4 0,205-13 0,-113 26 0,-3 0 0,271-23 0,291-2 0,152 23 0,7 1 0,95-39 0,-69-2 0,982 16 0,-1237-1 0,9 1 0,1-2 0,30-5 0,-49 5 0,-1 0 0,0-1 0,1 1 0,-1-2 0,0 1 0,0 0 0,-1-1 0,1 0 0,-1-1 0,1 1 0,-1-1 0,0 0 0,0 0 0,4-6 0,0-1 0,1 0 0,0 0 0,21-16 0,-25 23 0,0 1 0,0-1 0,0 1 0,1 0 0,0 0 0,-1 1 0,1 0 0,0 0 0,14-1 0,19 2 0,14 0 0,-52 1 0,1 0 0,0-1 0,0 1 0,-1-1 0,1 0 0,0 0 0,0 0 0,-1 0 0,1 0 0,-1 0 0,1-1 0,-1 1 0,4-4 0,-5 4 0,-1 0 0,1 0 0,0 1 0,-1-1 0,1 0 0,-1 0 0,1 0 0,-1 0 0,1 0 0,-1 0 0,0 0 0,1 0 0,-1 0 0,0-1 0,0 1 0,0 0 0,0 0 0,0 0 0,0 0 0,0 0 0,0 0 0,0 0 0,-1 0 0,1-1 0,-1-1 0,-1 0 0,1 0 0,-1 0 0,0 1 0,1-1 0,-1 0 0,0 1 0,-4-3 0,-4-4 0,0 0 0,-21-12 0,31 21 0,-28-16 0,-23-16 0,47 29 0,1 0 0,0 0 0,-1 0 0,1 0 0,1-1 0,-1 1 0,0-1 0,1 0 0,0 0 0,0 0 0,-2-5 0,-14-52 0,14 42 0,-1 1 0,0 0 0,-17-33 0,19 45 0,0 1 0,0 0 0,-1 0 0,0 0 0,0 1 0,0-1 0,-1 1 0,1 0 0,-1 0 0,0 0 0,0 1 0,0 0 0,-1 0 0,1 0 0,-1 1 0,-8-3 0,-2 0 0,0 2 0,0 0 0,0 1 0,-1 1 0,-31 1 0,-84 16 0,-2 0 0,-443-13 0,294-5 0,-849 2 0,1043 1 0,0 5 0,0 3 0,-172 41 0,211-36 0,-1-3 0,-1-2 0,1-2 0,-66 1 0,-1006-10 0,1119 2 0,-1 0 0,1 1 0,-1-1 0,1 1 0,-1 0 0,1 0 0,0 0 0,-1 1 0,1-1 0,0 1 0,0 0 0,-5 4 0,7-5 0,0 1 0,1-1 0,-1 1 0,1-1 0,0 1 0,-1 0 0,1-1 0,0 1 0,0 0 0,0 0 0,0 0 0,0 0 0,1 0 0,-1 0 0,1 0 0,-1 0 0,1 0 0,-1 1 0,1-1 0,0 0 0,0 0 0,0 0 0,1 0 0,-1 0 0,0 1 0,1-1 0,0 0 0,0 3 0,2 3 0,0 0 0,1-1 0,0 1 0,0-1 0,1 1 0,-1-1 0,1-1 0,1 1 0,9 9 0,5 1 0,38 26 0,2 1 0,-39-29 0,0-1 0,36 19 0,5 3 0,-60-35 0,9 6 0,0-1 0,-1 2 0,0 0 0,0 0 0,-1 0 0,17 20 0,-23-23 0,1 0 0,1 0 0,-1 0 0,1-1 0,0 0 0,0 0 0,0-1 0,0 1 0,1-1 0,0 0 0,-1 0 0,9 2 0,7 1 0,1 0 0,26 3 0,13 3 0,-19-4 0,0-2 0,0-2 0,1-1 0,72-7 0,-21 2 0,304 2 0,-362 2 0,58 10 0,22 2 0,-45-13 0,0-2 0,95-15 0,-109 10 0,112 3 0,9-1 0,-107-9 0,-52 9 0,1 0 0,23-1 0,192 3 0,116-8 0,152-7 0,-502 17 0,48-2 0,57-10 0,21-1 0,106-5 0,-82 6 0,49-16 0,-132 16 0,114-5 0,-97 17 0,49 0 0,-131 0 0,1 0 0,-1-1 0,1 1 0,-1 0 0,0-1 0,1 0 0,-1 0 0,0 0 0,0 0 0,1-1 0,-1 1 0,0-1 0,0 0 0,0 0 0,-1 0 0,1 0 0,0 0 0,-1 0 0,0-1 0,4-4 0,-3 2 0,-1 0 0,0 0 0,0-1 0,0 1 0,-1-1 0,0 0 0,0 1 0,0-1 0,-1 0 0,1 0 0,-2-8 0,0 6 0,0 0 0,0 1 0,-1-1 0,0 0 0,0 1 0,-1-1 0,0 1 0,-7-13 0,-40-56 0,25 41 0,9 13 0,2 0 0,0-1 0,1 0 0,2-1 0,0 0 0,-7-28 0,16 41 0,-1 1 0,0 0 0,-1 0 0,0 0 0,0 1 0,-11-18 0,12 23 0,0 0 0,-1 1 0,1-1 0,-1 1 0,0 0 0,0 0 0,0 1 0,0-1 0,0 1 0,-1 0 0,1 0 0,-1 0 0,1 1 0,-1-1 0,0 1 0,0 0 0,-7 0 0,-2 0 0,0 1 0,0 0 0,0 0 0,0 2 0,0 0 0,1 0 0,-1 1 0,0 1 0,1 1 0,-14 5 0,-15 10 0,-66 44 0,50-29 0,52-32 0,-1 1 0,1 0 0,0 1 0,0-1 0,1 1 0,-1 1 0,1-1 0,0 1 0,0-1 0,-4 8 0,8-11 0,0 1 0,0-1 0,1 1 0,-1-1 0,0 1 0,1-1 0,0 1 0,-1-1 0,1 1 0,0-1 0,0 1 0,0 0 0,1-1 0,-1 1 0,1-1 0,-1 1 0,1-1 0,0 1 0,0-1 0,0 0 0,0 1 0,0-1 0,1 0 0,-1 0 0,1 0 0,-1 0 0,1 0 0,0 0 0,0 0 0,0-1 0,0 1 0,3 1 0,11 10 0,1-1 0,1 0 0,0-2 0,1 0 0,28 10 0,102 27 0,-125-41 0,1 2 0,-2 1 0,1 0 0,-1 2 0,0 1 0,39 28 0,-59-39 0,0 1 0,-1 0 0,1 1 0,-1-1 0,0 0 0,0 1 0,0-1 0,0 1 0,0-1 0,0 1 0,-1 0 0,1 0 0,-1 0 0,0 0 0,0 0 0,0 0 0,0 0 0,0 1 0,-1-1 0,0 0 0,1 0 0,-1 1 0,0-1 0,-1 0 0,1 0 0,-1 1 0,1-1 0,-1 0 0,-1 4 0,-4 6 0,-1 0 0,0-1 0,-1 1 0,0-1 0,-15 16 0,13-16 0,0 1 0,-12 21 0,11-12 0,-1 0 0,-1-1 0,-1-1 0,-1 0 0,-25 26 0,29-35 0,-1 0 0,-1-1 0,0 0 0,0-1 0,-1 0 0,0-2 0,0 1 0,-1-2 0,-19 7 0,8-5 0,0-1 0,0-1 0,-1-2 0,1 0 0,-42 0 0,30-4 0,14 1 0,0-2 0,-34-4 0,51 4 0,-1-1 0,1 0 0,0 0 0,-1-1 0,1 0 0,0 0 0,0-1 0,1 0 0,-1 0 0,1 0 0,-10-10 0,10 10 0,1 0 0,0 0 0,-1 0 0,1 1 0,-1 0 0,0 0 0,-1 0 0,1 1 0,0-1 0,-1 2 0,1-1 0,-1 1 0,1 0 0,-1 0 0,0 1 0,1-1 0,-1 2 0,0-1 0,1 1 0,-1 0 0,-6 2 0,-15 4 0,1 2 0,1 1 0,-44 22 0,36-16 0,-71 34 0,31-13 0,-101 35 0,124-56 0,-83 16 0,59-9 0,74-22-21,1-1-1,0 0 0,-1 0 1,1 0-1,0 1 0,0-1 1,-1 0-1,1 0 0,0 0 1,-1 0-1,1 0 0,0 0 1,-1 0-1,1 0 0,0 0 1,-1 1-1,1-1 0,0-1 0,-1 1 1,1 0-1,0 0 0,-1 0 1,1 0-1,0 0 0,-1 0 1,1 0-1,0 0 0,0 0 1,-1-1-1,1 1 0,0 0 1,-1 0-1,1 0 0,0-1 1,0 1-1,-1 0 0,1 0 1,0-1-1,0 1 0,0 0 1,0-1-1,-1 1 0,1 0 1,0 0-1,0-1 0,0 1 1,0 0-1,0-1 0,0 1 1,0 0-1,0-1 0,0 1 1,0 0-1,0-1 0,0 1 1,0 0-1,0-1 0,0 1 1,0 0-1,0-1 0,0 1 1,0-1-1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44.56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46.603"/>
    </inkml:context>
    <inkml:brush xml:id="br0">
      <inkml:brushProperty name="width" value="0.35" units="cm"/>
      <inkml:brushProperty name="height" value="0.35" units="cm"/>
      <inkml:brushProperty name="color" value="#FFFFFF"/>
    </inkml:brush>
  </inkml:definitions>
  <inkml:trace contextRef="#ctx0" brushRef="#br0">5 1 24575,'-5'4'0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47.87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48.25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5:57:56.810"/>
    </inkml:context>
    <inkml:brush xml:id="br0">
      <inkml:brushProperty name="width" value="0.35" units="cm"/>
      <inkml:brushProperty name="height" value="0.35" units="cm"/>
      <inkml:brushProperty name="color" value="#FFFFFF"/>
    </inkml:brush>
  </inkml:definitions>
  <inkml:trace contextRef="#ctx0" brushRef="#br0">642 61 24575,'10'-1'0,"0"-1"0,-1 0 0,1 0 0,-1-1 0,1 0 0,13-6 0,25-8 0,-8 9 0,-1 2 0,64-2 0,83 10 0,-59 1 0,-58-4 0,-1 4 0,73 11 0,-75-6 0,1-2 0,85-6 0,-76-1 0,95 11 0,-22 2 0,206-8 0,-23-3 0,-193 12 0,11 1 0,0 1 0,23 1 0,550-17 0,-713 1 0,1 0 0,-1 1 0,0 0 0,1 1 0,-1 0 0,17 7 0,-25-8 0,0-1 0,0 1 0,0 0 0,-1 0 0,1 1 0,0-1 0,0 0 0,-1 0 0,1 1 0,-1-1 0,0 1 0,1 0 0,-1-1 0,0 1 0,0 0 0,2 3 0,-3-3 0,1 0 0,-1 1 0,0-1 0,0 0 0,0 1 0,0-1 0,0 0 0,0 0 0,-1 1 0,1-1 0,-1 0 0,0 0 0,0 0 0,1 0 0,-1 1 0,0-1 0,-1 0 0,1-1 0,-2 3 0,-19 30 0,2 1 0,-28 63 0,47-95 0,-9 22 0,1 1 0,-8 37 0,13-44 0,-5 27 0,2-1 0,-2 58 0,10 359 0,-1-448 0,0 0 0,-2 0 0,0 0 0,0 0 0,-1-1 0,-1 1 0,0-1 0,-10 21 0,12-32 0,1 1 0,-1-1 0,0 0 0,0 0 0,0 0 0,-1-1 0,1 1 0,0 0 0,-1-1 0,1 1 0,-1-1 0,1 0 0,-1 0 0,0 0 0,0 0 0,-4 0 0,-51 3 0,18-2 0,-65 19 0,-25 4 0,112-23 0,-1-1 0,0 0 0,0-2 0,-37-4 0,45 3 0,-12-2 0,0 0 0,1-1 0,0-2 0,0 0 0,0-1 0,-25-14 0,38 18 0,0 0 0,-1 0 0,1 1 0,-1 0 0,0 0 0,0 2 0,0-1 0,-12 0 0,-86 3 0,60 1 0,-59-2 0,-71 2 0,84 11 0,61-7 0,-35 2 0,-438-6 0,261-4 0,112 4 0,-150-5 0,139-10 0,-76-2 0,105 17 0,-119-4 0,125-11 0,-14-2 0,-227 14 0,193 2 0,152-1 0,0 0 0,0 0 0,0-1 0,0 1 0,1-1 0,-1 0 0,0 0 0,0-1 0,1 0 0,-1 1 0,1-2 0,-6-2 0,8 3 0,-1 0 0,0-1 0,1 0 0,0 1 0,-1-1 0,1 0 0,0 0 0,1 0 0,-1 0 0,0 0 0,1-1 0,0 1 0,0 0 0,0-1 0,0 1 0,0-1 0,0-5 0,-1-16 0,2-35 0,1 39 0,-1 1 0,-1 0 0,-3-22 0,0 25 0,2 0 0,1 0 0,0 0 0,1 0 0,0 1 0,1-1 0,6-25 0,0-7 0,-1-2 0,-3 1 0,-2-1 0,-7-57 0,2 85 342,4 23-386,0-1 0,0 1 0,0-1 1,0 1-1,0-1 0,0 1 0,0-1 1,0 1-1,-1 0 0,1-1 0,0 1 0,0-1 1,0 1-1,-1-1 0,1 1 0,0-1 1,0 1-1,-1 0 0,1-1 0,0 1 1,-1 0-1,1-1 0,-1 1 0,1 0 1,0-1-1,-1 1 0,1 0 0,-1 0 1,1 0-1,-1-1 0,1 1 0,-1 0 1,1 0-1,0 0 0,-1 0 0,1 0 1,-1 0-1,0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60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7.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5.png"/><Relationship Id="rId17" Type="http://schemas.openxmlformats.org/officeDocument/2006/relationships/customXml" Target="../ink/ink10.xml"/><Relationship Id="rId2" Type="http://schemas.openxmlformats.org/officeDocument/2006/relationships/notesSlide" Target="../notesSlides/notesSlide1.xm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3.png"/><Relationship Id="rId15" Type="http://schemas.openxmlformats.org/officeDocument/2006/relationships/customXml" Target="../ink/ink9.xml"/><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customXml" Target="../ink/ink8.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7.xml"/><Relationship Id="rId3" Type="http://schemas.openxmlformats.org/officeDocument/2006/relationships/image" Target="../media/image7.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customXml" Target="../ink/ink19.xml"/><Relationship Id="rId1" Type="http://schemas.openxmlformats.org/officeDocument/2006/relationships/slideLayout" Target="../slideLayouts/slideLayout3.xml"/><Relationship Id="rId6" Type="http://schemas.openxmlformats.org/officeDocument/2006/relationships/customXml" Target="../ink/ink12.xml"/><Relationship Id="rId11" Type="http://schemas.openxmlformats.org/officeDocument/2006/relationships/customXml" Target="../ink/ink16.xml"/><Relationship Id="rId5" Type="http://schemas.openxmlformats.org/officeDocument/2006/relationships/image" Target="../media/image8.png"/><Relationship Id="rId15" Type="http://schemas.openxmlformats.org/officeDocument/2006/relationships/customXml" Target="../ink/ink18.xml"/><Relationship Id="rId10" Type="http://schemas.openxmlformats.org/officeDocument/2006/relationships/customXml" Target="../ink/ink15.xml"/><Relationship Id="rId4" Type="http://schemas.openxmlformats.org/officeDocument/2006/relationships/customXml" Target="../ink/ink11.xml"/><Relationship Id="rId9" Type="http://schemas.openxmlformats.org/officeDocument/2006/relationships/customXml" Target="../ink/ink14.xml"/><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image" Target="../media/image13.png"/><Relationship Id="rId3" Type="http://schemas.openxmlformats.org/officeDocument/2006/relationships/customXml" Target="../ink/ink20.xml"/><Relationship Id="rId7" Type="http://schemas.openxmlformats.org/officeDocument/2006/relationships/customXml" Target="../ink/ink22.xml"/><Relationship Id="rId12" Type="http://schemas.openxmlformats.org/officeDocument/2006/relationships/customXml" Target="../ink/ink27.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customXml" Target="../ink/ink26.xml"/><Relationship Id="rId5" Type="http://schemas.openxmlformats.org/officeDocument/2006/relationships/customXml" Target="../ink/ink21.xml"/><Relationship Id="rId15" Type="http://schemas.openxmlformats.org/officeDocument/2006/relationships/image" Target="../media/image14.png"/><Relationship Id="rId10" Type="http://schemas.openxmlformats.org/officeDocument/2006/relationships/customXml" Target="../ink/ink25.xml"/><Relationship Id="rId4" Type="http://schemas.openxmlformats.org/officeDocument/2006/relationships/image" Target="../media/image4.png"/><Relationship Id="rId9" Type="http://schemas.openxmlformats.org/officeDocument/2006/relationships/customXml" Target="../ink/ink24.xml"/><Relationship Id="rId14" Type="http://schemas.openxmlformats.org/officeDocument/2006/relationships/customXml" Target="../ink/ink28.xml"/></Relationships>
</file>

<file path=ppt/slides/_rels/slide4.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customXml" Target="../ink/ink30.xml"/><Relationship Id="rId5" Type="http://schemas.openxmlformats.org/officeDocument/2006/relationships/image" Target="../media/image4.png"/><Relationship Id="rId4" Type="http://schemas.openxmlformats.org/officeDocument/2006/relationships/customXml" Target="../ink/ink29.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ustomXml" Target="../ink/ink32.xm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34.xml"/><Relationship Id="rId5" Type="http://schemas.openxmlformats.org/officeDocument/2006/relationships/customXml" Target="../ink/ink3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ustomXml" Target="../ink/ink36.xml"/><Relationship Id="rId5" Type="http://schemas.openxmlformats.org/officeDocument/2006/relationships/image" Target="../media/image4.png"/><Relationship Id="rId4" Type="http://schemas.openxmlformats.org/officeDocument/2006/relationships/customXml" Target="../ink/ink35.xml"/></Relationships>
</file>

<file path=ppt/slides/_rels/slide8.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22.png"/><Relationship Id="rId7" Type="http://schemas.openxmlformats.org/officeDocument/2006/relationships/customXml" Target="../ink/ink39.xml"/><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38.xml"/><Relationship Id="rId11" Type="http://schemas.openxmlformats.org/officeDocument/2006/relationships/customXml" Target="../ink/ink42.xml"/><Relationship Id="rId5" Type="http://schemas.openxmlformats.org/officeDocument/2006/relationships/image" Target="../media/image4.png"/><Relationship Id="rId10" Type="http://schemas.openxmlformats.org/officeDocument/2006/relationships/customXml" Target="../ink/ink41.xml"/><Relationship Id="rId4" Type="http://schemas.openxmlformats.org/officeDocument/2006/relationships/customXml" Target="../ink/ink37.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5.png"/><Relationship Id="rId7" Type="http://schemas.openxmlformats.org/officeDocument/2006/relationships/customXml" Target="../ink/ink43.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customXml" Target="../ink/ink4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54975"/>
            <a:ext cx="7556421" cy="3912870"/>
          </a:xfrm>
          <a:prstGeom prst="rect">
            <a:avLst/>
          </a:prstGeom>
          <a:noFill/>
          <a:ln/>
        </p:spPr>
        <p:txBody>
          <a:bodyPr wrap="square" lIns="0" tIns="0" rIns="0" bIns="0" rtlCol="0" anchor="t"/>
          <a:lstStyle/>
          <a:p>
            <a:pPr marL="0" indent="0">
              <a:lnSpc>
                <a:spcPts val="7700"/>
              </a:lnSpc>
              <a:buNone/>
            </a:pPr>
            <a:r>
              <a:rPr lang="en-US" sz="6150" b="1" dirty="0">
                <a:solidFill>
                  <a:srgbClr val="3B4540"/>
                </a:solidFill>
                <a:latin typeface="Fraunces Extra Bold" pitchFamily="34" charset="0"/>
                <a:ea typeface="Fraunces Extra Bold" pitchFamily="34" charset="-122"/>
                <a:cs typeface="Fraunces Extra Bold" pitchFamily="34" charset="-120"/>
              </a:rPr>
              <a:t>Ecotourism: Sustainable Travel for a Greener Future</a:t>
            </a:r>
            <a:endParaRPr lang="en-US" sz="6150" dirty="0"/>
          </a:p>
        </p:txBody>
      </p:sp>
      <p:sp>
        <p:nvSpPr>
          <p:cNvPr id="4" name="Text 1"/>
          <p:cNvSpPr/>
          <p:nvPr/>
        </p:nvSpPr>
        <p:spPr>
          <a:xfrm>
            <a:off x="6280190" y="5008007"/>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is a sustainable approach to travel that emphasizes environmental conservation, cultural preservation, and community empowerment. By embracing ecotourism, travelers can explore the world's natural wonders while minimizing their impact and supporting local economies.</a:t>
            </a:r>
            <a:endParaRPr lang="en-US" sz="1750" dirty="0"/>
          </a:p>
        </p:txBody>
      </p:sp>
      <p:sp>
        <p:nvSpPr>
          <p:cNvPr id="7" name="Text 4"/>
          <p:cNvSpPr/>
          <p:nvPr/>
        </p:nvSpPr>
        <p:spPr>
          <a:xfrm>
            <a:off x="6756440" y="7077670"/>
            <a:ext cx="1545550" cy="396835"/>
          </a:xfrm>
          <a:prstGeom prst="rect">
            <a:avLst/>
          </a:prstGeom>
          <a:noFill/>
          <a:ln/>
        </p:spPr>
        <p:txBody>
          <a:bodyPr wrap="none" lIns="0" tIns="0" rIns="0" bIns="0" rtlCol="0" anchor="t"/>
          <a:lstStyle/>
          <a:p>
            <a:pPr marL="0" indent="0" algn="l">
              <a:lnSpc>
                <a:spcPts val="3100"/>
              </a:lnSpc>
              <a:buNone/>
            </a:pPr>
            <a:r>
              <a:rPr lang="en-US" sz="2200" b="1" dirty="0">
                <a:solidFill>
                  <a:srgbClr val="405449"/>
                </a:solidFill>
                <a:latin typeface="Nobile Bold" pitchFamily="34" charset="0"/>
                <a:ea typeface="Nobile Bold" pitchFamily="34" charset="-122"/>
              </a:rPr>
              <a:t>ABAY ANIL P</a:t>
            </a:r>
          </a:p>
          <a:p>
            <a:pPr marL="0" indent="0" algn="l">
              <a:lnSpc>
                <a:spcPts val="3100"/>
              </a:lnSpc>
              <a:buNone/>
            </a:pPr>
            <a:r>
              <a:rPr lang="en-US" sz="2200" b="1" dirty="0">
                <a:solidFill>
                  <a:srgbClr val="405449"/>
                </a:solidFill>
                <a:latin typeface="Nobile Bold" pitchFamily="34" charset="0"/>
                <a:ea typeface="Nobile Bold" pitchFamily="34" charset="-122"/>
              </a:rPr>
              <a:t>JEEVITH A.S</a:t>
            </a:r>
            <a:endParaRPr lang="en-US" sz="2200" dirty="0"/>
          </a:p>
        </p:txBody>
      </p:sp>
      <p:sp>
        <p:nvSpPr>
          <p:cNvPr id="5" name="Rectangle 4">
            <a:extLst>
              <a:ext uri="{FF2B5EF4-FFF2-40B4-BE49-F238E27FC236}">
                <a16:creationId xmlns:a16="http://schemas.microsoft.com/office/drawing/2014/main" id="{398491A8-3A34-06A4-AF6C-B0B1CCFE5C00}"/>
              </a:ext>
            </a:extLst>
          </p:cNvPr>
          <p:cNvSpPr/>
          <p:nvPr/>
        </p:nvSpPr>
        <p:spPr>
          <a:xfrm>
            <a:off x="12915900" y="7715250"/>
            <a:ext cx="1562100" cy="5143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52550E5F-6D0D-91DC-B50D-E548A21E6F4C}"/>
                  </a:ext>
                </a:extLst>
              </p14:cNvPr>
              <p14:cNvContentPartPr/>
              <p14:nvPr/>
            </p14:nvContentPartPr>
            <p14:xfrm>
              <a:off x="13030095" y="4219545"/>
              <a:ext cx="360" cy="360"/>
            </p14:xfrm>
          </p:contentPart>
        </mc:Choice>
        <mc:Fallback xmlns="">
          <p:pic>
            <p:nvPicPr>
              <p:cNvPr id="8" name="Ink 7">
                <a:extLst>
                  <a:ext uri="{FF2B5EF4-FFF2-40B4-BE49-F238E27FC236}">
                    <a16:creationId xmlns:a16="http://schemas.microsoft.com/office/drawing/2014/main" id="{52550E5F-6D0D-91DC-B50D-E548A21E6F4C}"/>
                  </a:ext>
                </a:extLst>
              </p:cNvPr>
              <p:cNvPicPr/>
              <p:nvPr/>
            </p:nvPicPr>
            <p:blipFill>
              <a:blip r:embed="rId5"/>
              <a:stretch>
                <a:fillRect/>
              </a:stretch>
            </p:blipFill>
            <p:spPr>
              <a:xfrm>
                <a:off x="13023975" y="421342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D2E01759-E3E4-0C5B-422F-8F8F6049F4A5}"/>
                  </a:ext>
                </a:extLst>
              </p14:cNvPr>
              <p14:cNvContentPartPr/>
              <p14:nvPr/>
            </p14:nvContentPartPr>
            <p14:xfrm>
              <a:off x="13238240" y="7975280"/>
              <a:ext cx="360" cy="360"/>
            </p14:xfrm>
          </p:contentPart>
        </mc:Choice>
        <mc:Fallback xmlns="">
          <p:pic>
            <p:nvPicPr>
              <p:cNvPr id="12" name="Ink 11">
                <a:extLst>
                  <a:ext uri="{FF2B5EF4-FFF2-40B4-BE49-F238E27FC236}">
                    <a16:creationId xmlns:a16="http://schemas.microsoft.com/office/drawing/2014/main" id="{D2E01759-E3E4-0C5B-422F-8F8F6049F4A5}"/>
                  </a:ext>
                </a:extLst>
              </p:cNvPr>
              <p:cNvPicPr/>
              <p:nvPr/>
            </p:nvPicPr>
            <p:blipFill>
              <a:blip r:embed="rId7"/>
              <a:stretch>
                <a:fillRect/>
              </a:stretch>
            </p:blipFill>
            <p:spPr>
              <a:xfrm>
                <a:off x="13175600" y="7912640"/>
                <a:ext cx="126000" cy="126000"/>
              </a:xfrm>
              <a:prstGeom prst="rect">
                <a:avLst/>
              </a:prstGeom>
            </p:spPr>
          </p:pic>
        </mc:Fallback>
      </mc:AlternateContent>
      <p:grpSp>
        <p:nvGrpSpPr>
          <p:cNvPr id="23" name="Group 22">
            <a:extLst>
              <a:ext uri="{FF2B5EF4-FFF2-40B4-BE49-F238E27FC236}">
                <a16:creationId xmlns:a16="http://schemas.microsoft.com/office/drawing/2014/main" id="{AF1782D2-E0C6-CEB7-AAFF-50622C62FB0D}"/>
              </a:ext>
            </a:extLst>
          </p:cNvPr>
          <p:cNvGrpSpPr/>
          <p:nvPr/>
        </p:nvGrpSpPr>
        <p:grpSpPr>
          <a:xfrm>
            <a:off x="12895520" y="7589360"/>
            <a:ext cx="1571760" cy="631440"/>
            <a:chOff x="12895520" y="7589360"/>
            <a:chExt cx="1571760" cy="63144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4562FD78-841B-1CA1-BC1D-31E38FE554F1}"/>
                    </a:ext>
                  </a:extLst>
                </p14:cNvPr>
                <p14:cNvContentPartPr/>
                <p14:nvPr/>
              </p14:nvContentPartPr>
              <p14:xfrm>
                <a:off x="12963920" y="7762160"/>
                <a:ext cx="360" cy="360"/>
              </p14:xfrm>
            </p:contentPart>
          </mc:Choice>
          <mc:Fallback xmlns="">
            <p:pic>
              <p:nvPicPr>
                <p:cNvPr id="14" name="Ink 13">
                  <a:extLst>
                    <a:ext uri="{FF2B5EF4-FFF2-40B4-BE49-F238E27FC236}">
                      <a16:creationId xmlns:a16="http://schemas.microsoft.com/office/drawing/2014/main" id="{4562FD78-841B-1CA1-BC1D-31E38FE554F1}"/>
                    </a:ext>
                  </a:extLst>
                </p:cNvPr>
                <p:cNvPicPr/>
                <p:nvPr/>
              </p:nvPicPr>
              <p:blipFill>
                <a:blip r:embed="rId7"/>
                <a:stretch>
                  <a:fillRect/>
                </a:stretch>
              </p:blipFill>
              <p:spPr>
                <a:xfrm>
                  <a:off x="12900920" y="76995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55A3D2F6-48A5-E1DE-4E83-9BB257A02599}"/>
                    </a:ext>
                  </a:extLst>
                </p14:cNvPr>
                <p14:cNvContentPartPr/>
                <p14:nvPr/>
              </p14:nvContentPartPr>
              <p14:xfrm>
                <a:off x="13004600" y="7589360"/>
                <a:ext cx="360" cy="360"/>
              </p14:xfrm>
            </p:contentPart>
          </mc:Choice>
          <mc:Fallback xmlns="">
            <p:pic>
              <p:nvPicPr>
                <p:cNvPr id="15" name="Ink 14">
                  <a:extLst>
                    <a:ext uri="{FF2B5EF4-FFF2-40B4-BE49-F238E27FC236}">
                      <a16:creationId xmlns:a16="http://schemas.microsoft.com/office/drawing/2014/main" id="{55A3D2F6-48A5-E1DE-4E83-9BB257A02599}"/>
                    </a:ext>
                  </a:extLst>
                </p:cNvPr>
                <p:cNvPicPr/>
                <p:nvPr/>
              </p:nvPicPr>
              <p:blipFill>
                <a:blip r:embed="rId7"/>
                <a:stretch>
                  <a:fillRect/>
                </a:stretch>
              </p:blipFill>
              <p:spPr>
                <a:xfrm>
                  <a:off x="12941960" y="7526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D82C3114-1E4B-FF95-D179-04DD41A0D553}"/>
                    </a:ext>
                  </a:extLst>
                </p14:cNvPr>
                <p14:cNvContentPartPr/>
                <p14:nvPr/>
              </p14:nvContentPartPr>
              <p14:xfrm>
                <a:off x="13045280" y="7751720"/>
                <a:ext cx="360" cy="360"/>
              </p14:xfrm>
            </p:contentPart>
          </mc:Choice>
          <mc:Fallback xmlns="">
            <p:pic>
              <p:nvPicPr>
                <p:cNvPr id="16" name="Ink 15">
                  <a:extLst>
                    <a:ext uri="{FF2B5EF4-FFF2-40B4-BE49-F238E27FC236}">
                      <a16:creationId xmlns:a16="http://schemas.microsoft.com/office/drawing/2014/main" id="{D82C3114-1E4B-FF95-D179-04DD41A0D553}"/>
                    </a:ext>
                  </a:extLst>
                </p:cNvPr>
                <p:cNvPicPr/>
                <p:nvPr/>
              </p:nvPicPr>
              <p:blipFill>
                <a:blip r:embed="rId7"/>
                <a:stretch>
                  <a:fillRect/>
                </a:stretch>
              </p:blipFill>
              <p:spPr>
                <a:xfrm>
                  <a:off x="12982640" y="76890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BAC5E789-28AD-69BD-16F8-2F8BDB8FA62B}"/>
                    </a:ext>
                  </a:extLst>
                </p14:cNvPr>
                <p14:cNvContentPartPr/>
                <p14:nvPr/>
              </p14:nvContentPartPr>
              <p14:xfrm>
                <a:off x="13246880" y="7741640"/>
                <a:ext cx="2160" cy="2160"/>
              </p14:xfrm>
            </p:contentPart>
          </mc:Choice>
          <mc:Fallback xmlns="">
            <p:pic>
              <p:nvPicPr>
                <p:cNvPr id="17" name="Ink 16">
                  <a:extLst>
                    <a:ext uri="{FF2B5EF4-FFF2-40B4-BE49-F238E27FC236}">
                      <a16:creationId xmlns:a16="http://schemas.microsoft.com/office/drawing/2014/main" id="{BAC5E789-28AD-69BD-16F8-2F8BDB8FA62B}"/>
                    </a:ext>
                  </a:extLst>
                </p:cNvPr>
                <p:cNvPicPr/>
                <p:nvPr/>
              </p:nvPicPr>
              <p:blipFill>
                <a:blip r:embed="rId12"/>
                <a:stretch>
                  <a:fillRect/>
                </a:stretch>
              </p:blipFill>
              <p:spPr>
                <a:xfrm>
                  <a:off x="13183880" y="7679000"/>
                  <a:ext cx="12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D9CF0811-EBCA-3716-4DA2-45A834D9292A}"/>
                    </a:ext>
                  </a:extLst>
                </p14:cNvPr>
                <p14:cNvContentPartPr/>
                <p14:nvPr/>
              </p14:nvContentPartPr>
              <p14:xfrm>
                <a:off x="13126640" y="7741640"/>
                <a:ext cx="360" cy="360"/>
              </p14:xfrm>
            </p:contentPart>
          </mc:Choice>
          <mc:Fallback xmlns="">
            <p:pic>
              <p:nvPicPr>
                <p:cNvPr id="19" name="Ink 18">
                  <a:extLst>
                    <a:ext uri="{FF2B5EF4-FFF2-40B4-BE49-F238E27FC236}">
                      <a16:creationId xmlns:a16="http://schemas.microsoft.com/office/drawing/2014/main" id="{D9CF0811-EBCA-3716-4DA2-45A834D9292A}"/>
                    </a:ext>
                  </a:extLst>
                </p:cNvPr>
                <p:cNvPicPr/>
                <p:nvPr/>
              </p:nvPicPr>
              <p:blipFill>
                <a:blip r:embed="rId7"/>
                <a:stretch>
                  <a:fillRect/>
                </a:stretch>
              </p:blipFill>
              <p:spPr>
                <a:xfrm>
                  <a:off x="13063640" y="76790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101DB0ED-A18F-7E6A-DF5E-8AE46DEE8DAB}"/>
                    </a:ext>
                  </a:extLst>
                </p14:cNvPr>
                <p14:cNvContentPartPr/>
                <p14:nvPr/>
              </p14:nvContentPartPr>
              <p14:xfrm>
                <a:off x="13126640" y="7741640"/>
                <a:ext cx="360" cy="360"/>
              </p14:xfrm>
            </p:contentPart>
          </mc:Choice>
          <mc:Fallback xmlns="">
            <p:pic>
              <p:nvPicPr>
                <p:cNvPr id="20" name="Ink 19">
                  <a:extLst>
                    <a:ext uri="{FF2B5EF4-FFF2-40B4-BE49-F238E27FC236}">
                      <a16:creationId xmlns:a16="http://schemas.microsoft.com/office/drawing/2014/main" id="{101DB0ED-A18F-7E6A-DF5E-8AE46DEE8DAB}"/>
                    </a:ext>
                  </a:extLst>
                </p:cNvPr>
                <p:cNvPicPr/>
                <p:nvPr/>
              </p:nvPicPr>
              <p:blipFill>
                <a:blip r:embed="rId7"/>
                <a:stretch>
                  <a:fillRect/>
                </a:stretch>
              </p:blipFill>
              <p:spPr>
                <a:xfrm>
                  <a:off x="13063640" y="76790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CF91C80A-7FF1-D9EA-CD34-2B486A716D43}"/>
                    </a:ext>
                  </a:extLst>
                </p14:cNvPr>
                <p14:cNvContentPartPr/>
                <p14:nvPr/>
              </p14:nvContentPartPr>
              <p14:xfrm>
                <a:off x="12895520" y="7720040"/>
                <a:ext cx="1571760" cy="500760"/>
              </p14:xfrm>
            </p:contentPart>
          </mc:Choice>
          <mc:Fallback xmlns="">
            <p:pic>
              <p:nvPicPr>
                <p:cNvPr id="22" name="Ink 21">
                  <a:extLst>
                    <a:ext uri="{FF2B5EF4-FFF2-40B4-BE49-F238E27FC236}">
                      <a16:creationId xmlns:a16="http://schemas.microsoft.com/office/drawing/2014/main" id="{CF91C80A-7FF1-D9EA-CD34-2B486A716D43}"/>
                    </a:ext>
                  </a:extLst>
                </p:cNvPr>
                <p:cNvPicPr/>
                <p:nvPr/>
              </p:nvPicPr>
              <p:blipFill>
                <a:blip r:embed="rId16"/>
                <a:stretch>
                  <a:fillRect/>
                </a:stretch>
              </p:blipFill>
              <p:spPr>
                <a:xfrm>
                  <a:off x="12832880" y="7657040"/>
                  <a:ext cx="1697400" cy="62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F554136B-04F3-7639-D19F-5E2439837CD3}"/>
                  </a:ext>
                </a:extLst>
              </p14:cNvPr>
              <p14:cNvContentPartPr/>
              <p14:nvPr/>
            </p14:nvContentPartPr>
            <p14:xfrm>
              <a:off x="9641840" y="7629680"/>
              <a:ext cx="360" cy="360"/>
            </p14:xfrm>
          </p:contentPart>
        </mc:Choice>
        <mc:Fallback xmlns="">
          <p:pic>
            <p:nvPicPr>
              <p:cNvPr id="24" name="Ink 23">
                <a:extLst>
                  <a:ext uri="{FF2B5EF4-FFF2-40B4-BE49-F238E27FC236}">
                    <a16:creationId xmlns:a16="http://schemas.microsoft.com/office/drawing/2014/main" id="{F554136B-04F3-7639-D19F-5E2439837CD3}"/>
                  </a:ext>
                </a:extLst>
              </p:cNvPr>
              <p:cNvPicPr/>
              <p:nvPr/>
            </p:nvPicPr>
            <p:blipFill>
              <a:blip r:embed="rId7"/>
              <a:stretch>
                <a:fillRect/>
              </a:stretch>
            </p:blipFill>
            <p:spPr>
              <a:xfrm>
                <a:off x="9578840" y="7567040"/>
                <a:ext cx="126000" cy="1260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5330" y="779621"/>
            <a:ext cx="7673340" cy="1313259"/>
          </a:xfrm>
          <a:prstGeom prst="rect">
            <a:avLst/>
          </a:prstGeom>
          <a:noFill/>
          <a:ln/>
        </p:spPr>
        <p:txBody>
          <a:bodyPr wrap="square" lIns="0" tIns="0" rIns="0" bIns="0" rtlCol="0" anchor="t"/>
          <a:lstStyle/>
          <a:p>
            <a:pPr marL="0" indent="0">
              <a:lnSpc>
                <a:spcPts val="5150"/>
              </a:lnSpc>
              <a:buNone/>
            </a:pPr>
            <a:r>
              <a:rPr lang="en-US" sz="4100" b="1" dirty="0">
                <a:solidFill>
                  <a:srgbClr val="3B4540"/>
                </a:solidFill>
                <a:latin typeface="Fraunces Extra Bold" pitchFamily="34" charset="0"/>
                <a:ea typeface="Fraunces Extra Bold" pitchFamily="34" charset="-122"/>
                <a:cs typeface="Fraunces Extra Bold" pitchFamily="34" charset="-120"/>
              </a:rPr>
              <a:t>The Future of Ecotourism: Trends and Outlook</a:t>
            </a:r>
            <a:endParaRPr lang="en-US" sz="4100" dirty="0"/>
          </a:p>
        </p:txBody>
      </p:sp>
      <p:pic>
        <p:nvPicPr>
          <p:cNvPr id="4" name="Image 1" descr="preencoded.png"/>
          <p:cNvPicPr>
            <a:picLocks noChangeAspect="1"/>
          </p:cNvPicPr>
          <p:nvPr/>
        </p:nvPicPr>
        <p:blipFill>
          <a:blip r:embed="rId4"/>
          <a:stretch>
            <a:fillRect/>
          </a:stretch>
        </p:blipFill>
        <p:spPr>
          <a:xfrm>
            <a:off x="735330" y="2407920"/>
            <a:ext cx="1050488" cy="1680686"/>
          </a:xfrm>
          <a:prstGeom prst="rect">
            <a:avLst/>
          </a:prstGeom>
        </p:spPr>
      </p:pic>
      <p:sp>
        <p:nvSpPr>
          <p:cNvPr id="5" name="Text 1"/>
          <p:cNvSpPr/>
          <p:nvPr/>
        </p:nvSpPr>
        <p:spPr>
          <a:xfrm>
            <a:off x="2100858" y="2617946"/>
            <a:ext cx="3400544" cy="328255"/>
          </a:xfrm>
          <a:prstGeom prst="rect">
            <a:avLst/>
          </a:prstGeom>
          <a:noFill/>
          <a:ln/>
        </p:spPr>
        <p:txBody>
          <a:bodyPr wrap="none" lIns="0" tIns="0" rIns="0" bIns="0" rtlCol="0" anchor="t"/>
          <a:lstStyle/>
          <a:p>
            <a:pPr marL="0" indent="0" algn="l">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Technological Innovation</a:t>
            </a:r>
            <a:endParaRPr lang="en-US" sz="2050" dirty="0"/>
          </a:p>
        </p:txBody>
      </p:sp>
      <p:sp>
        <p:nvSpPr>
          <p:cNvPr id="6" name="Text 2"/>
          <p:cNvSpPr/>
          <p:nvPr/>
        </p:nvSpPr>
        <p:spPr>
          <a:xfrm>
            <a:off x="2100858" y="3072170"/>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405449"/>
                </a:solidFill>
                <a:latin typeface="Nobile" pitchFamily="34" charset="0"/>
                <a:ea typeface="Nobile" pitchFamily="34" charset="-122"/>
                <a:cs typeface="Nobile" pitchFamily="34" charset="-120"/>
              </a:rPr>
              <a:t>Advancements in technology can enhance the ecotourism experience and support sustainable practices.</a:t>
            </a:r>
            <a:endParaRPr lang="en-US" sz="1650" dirty="0"/>
          </a:p>
        </p:txBody>
      </p:sp>
      <p:pic>
        <p:nvPicPr>
          <p:cNvPr id="7" name="Image 2" descr="preencoded.png"/>
          <p:cNvPicPr>
            <a:picLocks noChangeAspect="1"/>
          </p:cNvPicPr>
          <p:nvPr/>
        </p:nvPicPr>
        <p:blipFill>
          <a:blip r:embed="rId5"/>
          <a:stretch>
            <a:fillRect/>
          </a:stretch>
        </p:blipFill>
        <p:spPr>
          <a:xfrm>
            <a:off x="735330" y="4088606"/>
            <a:ext cx="1050488" cy="1680686"/>
          </a:xfrm>
          <a:prstGeom prst="rect">
            <a:avLst/>
          </a:prstGeom>
        </p:spPr>
      </p:pic>
      <p:sp>
        <p:nvSpPr>
          <p:cNvPr id="8" name="Text 3"/>
          <p:cNvSpPr/>
          <p:nvPr/>
        </p:nvSpPr>
        <p:spPr>
          <a:xfrm>
            <a:off x="2100858" y="4298633"/>
            <a:ext cx="3067169" cy="328255"/>
          </a:xfrm>
          <a:prstGeom prst="rect">
            <a:avLst/>
          </a:prstGeom>
          <a:noFill/>
          <a:ln/>
        </p:spPr>
        <p:txBody>
          <a:bodyPr wrap="none" lIns="0" tIns="0" rIns="0" bIns="0" rtlCol="0" anchor="t"/>
          <a:lstStyle/>
          <a:p>
            <a:pPr marL="0" indent="0" algn="l">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Emerging Destinations</a:t>
            </a:r>
            <a:endParaRPr lang="en-US" sz="2050" dirty="0"/>
          </a:p>
        </p:txBody>
      </p:sp>
      <p:sp>
        <p:nvSpPr>
          <p:cNvPr id="9" name="Text 4"/>
          <p:cNvSpPr/>
          <p:nvPr/>
        </p:nvSpPr>
        <p:spPr>
          <a:xfrm>
            <a:off x="2100858" y="4752856"/>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405449"/>
                </a:solidFill>
                <a:latin typeface="Nobile" pitchFamily="34" charset="0"/>
                <a:ea typeface="Nobile" pitchFamily="34" charset="-122"/>
                <a:cs typeface="Nobile" pitchFamily="34" charset="-120"/>
              </a:rPr>
              <a:t>New ecotourism hotspots are expected to emerge, offering travelers unique and untouched natural experiences.</a:t>
            </a:r>
            <a:endParaRPr lang="en-US" sz="1650" dirty="0"/>
          </a:p>
        </p:txBody>
      </p:sp>
      <p:pic>
        <p:nvPicPr>
          <p:cNvPr id="10" name="Image 3" descr="preencoded.png"/>
          <p:cNvPicPr>
            <a:picLocks noChangeAspect="1"/>
          </p:cNvPicPr>
          <p:nvPr/>
        </p:nvPicPr>
        <p:blipFill>
          <a:blip r:embed="rId6"/>
          <a:stretch>
            <a:fillRect/>
          </a:stretch>
        </p:blipFill>
        <p:spPr>
          <a:xfrm>
            <a:off x="735330" y="5769293"/>
            <a:ext cx="1050488" cy="1680686"/>
          </a:xfrm>
          <a:prstGeom prst="rect">
            <a:avLst/>
          </a:prstGeom>
        </p:spPr>
      </p:pic>
      <p:sp>
        <p:nvSpPr>
          <p:cNvPr id="11" name="Text 5"/>
          <p:cNvSpPr/>
          <p:nvPr/>
        </p:nvSpPr>
        <p:spPr>
          <a:xfrm>
            <a:off x="2100858" y="5979319"/>
            <a:ext cx="2827734" cy="328255"/>
          </a:xfrm>
          <a:prstGeom prst="rect">
            <a:avLst/>
          </a:prstGeom>
          <a:noFill/>
          <a:ln/>
        </p:spPr>
        <p:txBody>
          <a:bodyPr wrap="none" lIns="0" tIns="0" rIns="0" bIns="0" rtlCol="0" anchor="t"/>
          <a:lstStyle/>
          <a:p>
            <a:pPr marL="0" indent="0" algn="l">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Increased Awareness</a:t>
            </a:r>
            <a:endParaRPr lang="en-US" sz="2050" dirty="0"/>
          </a:p>
        </p:txBody>
      </p:sp>
      <p:sp>
        <p:nvSpPr>
          <p:cNvPr id="12" name="Text 6"/>
          <p:cNvSpPr/>
          <p:nvPr/>
        </p:nvSpPr>
        <p:spPr>
          <a:xfrm>
            <a:off x="2100858" y="6433542"/>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405449"/>
                </a:solidFill>
                <a:latin typeface="Nobile" pitchFamily="34" charset="0"/>
                <a:ea typeface="Nobile" pitchFamily="34" charset="-122"/>
                <a:cs typeface="Nobile" pitchFamily="34" charset="-120"/>
              </a:rPr>
              <a:t>Growing public interest and concern for environmental issues will drive the demand for ecotourism.</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99755"/>
            <a:ext cx="5995868"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What is Ecotourism?</a:t>
            </a:r>
            <a:endParaRPr lang="en-US" sz="4450" dirty="0"/>
          </a:p>
        </p:txBody>
      </p:sp>
      <p:sp>
        <p:nvSpPr>
          <p:cNvPr id="4" name="Shape 1"/>
          <p:cNvSpPr/>
          <p:nvPr/>
        </p:nvSpPr>
        <p:spPr>
          <a:xfrm>
            <a:off x="6280190" y="1948696"/>
            <a:ext cx="3664863" cy="3121462"/>
          </a:xfrm>
          <a:prstGeom prst="roundRect">
            <a:avLst>
              <a:gd name="adj" fmla="val 6540"/>
            </a:avLst>
          </a:prstGeom>
          <a:solidFill>
            <a:srgbClr val="E8F3E8"/>
          </a:solidFill>
          <a:ln/>
        </p:spPr>
        <p:txBody>
          <a:bodyPr/>
          <a:lstStyle/>
          <a:p>
            <a:endParaRPr lang="en-IN"/>
          </a:p>
        </p:txBody>
      </p:sp>
      <p:sp>
        <p:nvSpPr>
          <p:cNvPr id="5" name="Text 2"/>
          <p:cNvSpPr/>
          <p:nvPr/>
        </p:nvSpPr>
        <p:spPr>
          <a:xfrm>
            <a:off x="6507004" y="21755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Responsible Travel</a:t>
            </a:r>
            <a:endParaRPr lang="en-US" sz="2200" dirty="0"/>
          </a:p>
        </p:txBody>
      </p:sp>
      <p:sp>
        <p:nvSpPr>
          <p:cNvPr id="6" name="Text 3"/>
          <p:cNvSpPr/>
          <p:nvPr/>
        </p:nvSpPr>
        <p:spPr>
          <a:xfrm>
            <a:off x="6507004" y="2665928"/>
            <a:ext cx="3211235" cy="217741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is a form of sustainable tourism that focuses on experiencing and appreciating natural environments and local cultures.</a:t>
            </a:r>
            <a:endParaRPr lang="en-US" sz="1750" dirty="0"/>
          </a:p>
        </p:txBody>
      </p:sp>
      <p:sp>
        <p:nvSpPr>
          <p:cNvPr id="7" name="Shape 4"/>
          <p:cNvSpPr/>
          <p:nvPr/>
        </p:nvSpPr>
        <p:spPr>
          <a:xfrm>
            <a:off x="10171867" y="1948696"/>
            <a:ext cx="3664863" cy="3121462"/>
          </a:xfrm>
          <a:prstGeom prst="roundRect">
            <a:avLst>
              <a:gd name="adj" fmla="val 6540"/>
            </a:avLst>
          </a:prstGeom>
          <a:solidFill>
            <a:srgbClr val="E8F3E8"/>
          </a:solidFill>
          <a:ln/>
        </p:spPr>
        <p:txBody>
          <a:bodyPr/>
          <a:lstStyle/>
          <a:p>
            <a:endParaRPr lang="en-IN"/>
          </a:p>
        </p:txBody>
      </p:sp>
      <p:sp>
        <p:nvSpPr>
          <p:cNvPr id="8" name="Text 5"/>
          <p:cNvSpPr/>
          <p:nvPr/>
        </p:nvSpPr>
        <p:spPr>
          <a:xfrm>
            <a:off x="10398681" y="2175510"/>
            <a:ext cx="3211235" cy="708660"/>
          </a:xfrm>
          <a:prstGeom prst="rect">
            <a:avLst/>
          </a:prstGeom>
          <a:noFill/>
          <a:ln/>
        </p:spPr>
        <p:txBody>
          <a:bodyPr wrap="squar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Environmental Stewardship</a:t>
            </a:r>
            <a:endParaRPr lang="en-US" sz="2200" dirty="0"/>
          </a:p>
        </p:txBody>
      </p:sp>
      <p:sp>
        <p:nvSpPr>
          <p:cNvPr id="9" name="Text 6"/>
          <p:cNvSpPr/>
          <p:nvPr/>
        </p:nvSpPr>
        <p:spPr>
          <a:xfrm>
            <a:off x="10398681" y="3020258"/>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aims to have a low impact on the environment and support the well-being of local communities.</a:t>
            </a:r>
            <a:endParaRPr lang="en-US" sz="1750" dirty="0"/>
          </a:p>
        </p:txBody>
      </p:sp>
      <p:sp>
        <p:nvSpPr>
          <p:cNvPr id="10" name="Shape 7"/>
          <p:cNvSpPr/>
          <p:nvPr/>
        </p:nvSpPr>
        <p:spPr>
          <a:xfrm>
            <a:off x="6280190" y="5296972"/>
            <a:ext cx="7556421" cy="2032754"/>
          </a:xfrm>
          <a:prstGeom prst="roundRect">
            <a:avLst>
              <a:gd name="adj" fmla="val 10043"/>
            </a:avLst>
          </a:prstGeom>
          <a:solidFill>
            <a:srgbClr val="E8F3E8"/>
          </a:solidFill>
          <a:ln/>
        </p:spPr>
        <p:txBody>
          <a:bodyPr/>
          <a:lstStyle/>
          <a:p>
            <a:endParaRPr lang="en-IN" dirty="0"/>
          </a:p>
        </p:txBody>
      </p:sp>
      <p:sp>
        <p:nvSpPr>
          <p:cNvPr id="11" name="Text 8"/>
          <p:cNvSpPr/>
          <p:nvPr/>
        </p:nvSpPr>
        <p:spPr>
          <a:xfrm>
            <a:off x="6507004" y="5523786"/>
            <a:ext cx="339530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Educational Experience</a:t>
            </a:r>
            <a:endParaRPr lang="en-US" sz="2200" dirty="0"/>
          </a:p>
        </p:txBody>
      </p:sp>
      <p:sp>
        <p:nvSpPr>
          <p:cNvPr id="12" name="Text 9"/>
          <p:cNvSpPr/>
          <p:nvPr/>
        </p:nvSpPr>
        <p:spPr>
          <a:xfrm>
            <a:off x="6507004" y="6014204"/>
            <a:ext cx="7102793"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provides opportunities for travelers to learn about and appreciate the natural and cultural heritage of the destinations they visit.</a:t>
            </a:r>
            <a:endParaRPr lang="en-US" sz="1750" dirty="0"/>
          </a:p>
        </p:txBody>
      </p:sp>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BE441225-1EDB-9E09-1ED7-003E1F8B0CBD}"/>
                  </a:ext>
                </a:extLst>
              </p14:cNvPr>
              <p14:cNvContentPartPr/>
              <p14:nvPr/>
            </p14:nvContentPartPr>
            <p14:xfrm>
              <a:off x="12544880" y="7629680"/>
              <a:ext cx="1799640" cy="446760"/>
            </p14:xfrm>
          </p:contentPart>
        </mc:Choice>
        <mc:Fallback xmlns="">
          <p:pic>
            <p:nvPicPr>
              <p:cNvPr id="28" name="Ink 27">
                <a:extLst>
                  <a:ext uri="{FF2B5EF4-FFF2-40B4-BE49-F238E27FC236}">
                    <a16:creationId xmlns:a16="http://schemas.microsoft.com/office/drawing/2014/main" id="{BE441225-1EDB-9E09-1ED7-003E1F8B0CBD}"/>
                  </a:ext>
                </a:extLst>
              </p:cNvPr>
              <p:cNvPicPr/>
              <p:nvPr/>
            </p:nvPicPr>
            <p:blipFill>
              <a:blip r:embed="rId5"/>
              <a:stretch>
                <a:fillRect/>
              </a:stretch>
            </p:blipFill>
            <p:spPr>
              <a:xfrm>
                <a:off x="12482240" y="7567040"/>
                <a:ext cx="192528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9CF728FE-D05B-2A44-7652-3566E840ABC8}"/>
                  </a:ext>
                </a:extLst>
              </p14:cNvPr>
              <p14:cNvContentPartPr/>
              <p14:nvPr/>
            </p14:nvContentPartPr>
            <p14:xfrm>
              <a:off x="13350200" y="8087240"/>
              <a:ext cx="360" cy="360"/>
            </p14:xfrm>
          </p:contentPart>
        </mc:Choice>
        <mc:Fallback xmlns="">
          <p:pic>
            <p:nvPicPr>
              <p:cNvPr id="30" name="Ink 29">
                <a:extLst>
                  <a:ext uri="{FF2B5EF4-FFF2-40B4-BE49-F238E27FC236}">
                    <a16:creationId xmlns:a16="http://schemas.microsoft.com/office/drawing/2014/main" id="{9CF728FE-D05B-2A44-7652-3566E840ABC8}"/>
                  </a:ext>
                </a:extLst>
              </p:cNvPr>
              <p:cNvPicPr/>
              <p:nvPr/>
            </p:nvPicPr>
            <p:blipFill>
              <a:blip r:embed="rId7"/>
              <a:stretch>
                <a:fillRect/>
              </a:stretch>
            </p:blipFill>
            <p:spPr>
              <a:xfrm>
                <a:off x="13287560" y="8024600"/>
                <a:ext cx="126000" cy="126000"/>
              </a:xfrm>
              <a:prstGeom prst="rect">
                <a:avLst/>
              </a:prstGeom>
            </p:spPr>
          </p:pic>
        </mc:Fallback>
      </mc:AlternateContent>
      <p:grpSp>
        <p:nvGrpSpPr>
          <p:cNvPr id="36" name="Group 35">
            <a:extLst>
              <a:ext uri="{FF2B5EF4-FFF2-40B4-BE49-F238E27FC236}">
                <a16:creationId xmlns:a16="http://schemas.microsoft.com/office/drawing/2014/main" id="{A31038DF-6B8F-611A-86D3-C1FF41513518}"/>
              </a:ext>
            </a:extLst>
          </p:cNvPr>
          <p:cNvGrpSpPr/>
          <p:nvPr/>
        </p:nvGrpSpPr>
        <p:grpSpPr>
          <a:xfrm>
            <a:off x="12862400" y="7353560"/>
            <a:ext cx="1686600" cy="794160"/>
            <a:chOff x="12862400" y="7353560"/>
            <a:chExt cx="1686600" cy="794160"/>
          </a:xfrm>
        </p:grpSpPr>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247D94EA-9280-45A0-7B70-4A0372A2307F}"/>
                    </a:ext>
                  </a:extLst>
                </p14:cNvPr>
                <p14:cNvContentPartPr/>
                <p14:nvPr/>
              </p14:nvContentPartPr>
              <p14:xfrm>
                <a:off x="13177400" y="7863680"/>
                <a:ext cx="360" cy="360"/>
              </p14:xfrm>
            </p:contentPart>
          </mc:Choice>
          <mc:Fallback xmlns="">
            <p:pic>
              <p:nvPicPr>
                <p:cNvPr id="21" name="Ink 20">
                  <a:extLst>
                    <a:ext uri="{FF2B5EF4-FFF2-40B4-BE49-F238E27FC236}">
                      <a16:creationId xmlns:a16="http://schemas.microsoft.com/office/drawing/2014/main" id="{247D94EA-9280-45A0-7B70-4A0372A2307F}"/>
                    </a:ext>
                  </a:extLst>
                </p:cNvPr>
                <p:cNvPicPr/>
                <p:nvPr/>
              </p:nvPicPr>
              <p:blipFill>
                <a:blip r:embed="rId7"/>
                <a:stretch>
                  <a:fillRect/>
                </a:stretch>
              </p:blipFill>
              <p:spPr>
                <a:xfrm>
                  <a:off x="13114760" y="78006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FA46F73E-C484-AFFB-A0EB-E8887E0F5D1C}"/>
                    </a:ext>
                  </a:extLst>
                </p14:cNvPr>
                <p14:cNvContentPartPr/>
                <p14:nvPr/>
              </p14:nvContentPartPr>
              <p14:xfrm>
                <a:off x="12862400" y="8056640"/>
                <a:ext cx="360" cy="360"/>
              </p14:xfrm>
            </p:contentPart>
          </mc:Choice>
          <mc:Fallback xmlns="">
            <p:pic>
              <p:nvPicPr>
                <p:cNvPr id="22" name="Ink 21">
                  <a:extLst>
                    <a:ext uri="{FF2B5EF4-FFF2-40B4-BE49-F238E27FC236}">
                      <a16:creationId xmlns:a16="http://schemas.microsoft.com/office/drawing/2014/main" id="{FA46F73E-C484-AFFB-A0EB-E8887E0F5D1C}"/>
                    </a:ext>
                  </a:extLst>
                </p:cNvPr>
                <p:cNvPicPr/>
                <p:nvPr/>
              </p:nvPicPr>
              <p:blipFill>
                <a:blip r:embed="rId7"/>
                <a:stretch>
                  <a:fillRect/>
                </a:stretch>
              </p:blipFill>
              <p:spPr>
                <a:xfrm>
                  <a:off x="12799760" y="7993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939595EB-8ED0-113D-7A1C-E47C56C76A0A}"/>
                    </a:ext>
                  </a:extLst>
                </p14:cNvPr>
                <p14:cNvContentPartPr/>
                <p14:nvPr/>
              </p14:nvContentPartPr>
              <p14:xfrm>
                <a:off x="13045280" y="7914440"/>
                <a:ext cx="360" cy="360"/>
              </p14:xfrm>
            </p:contentPart>
          </mc:Choice>
          <mc:Fallback xmlns="">
            <p:pic>
              <p:nvPicPr>
                <p:cNvPr id="25" name="Ink 24">
                  <a:extLst>
                    <a:ext uri="{FF2B5EF4-FFF2-40B4-BE49-F238E27FC236}">
                      <a16:creationId xmlns:a16="http://schemas.microsoft.com/office/drawing/2014/main" id="{939595EB-8ED0-113D-7A1C-E47C56C76A0A}"/>
                    </a:ext>
                  </a:extLst>
                </p:cNvPr>
                <p:cNvPicPr/>
                <p:nvPr/>
              </p:nvPicPr>
              <p:blipFill>
                <a:blip r:embed="rId7"/>
                <a:stretch>
                  <a:fillRect/>
                </a:stretch>
              </p:blipFill>
              <p:spPr>
                <a:xfrm>
                  <a:off x="12982640" y="7851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3A15A886-70A1-2E07-B564-51889997B48C}"/>
                    </a:ext>
                  </a:extLst>
                </p14:cNvPr>
                <p14:cNvContentPartPr/>
                <p14:nvPr/>
              </p14:nvContentPartPr>
              <p14:xfrm>
                <a:off x="13055360" y="7904360"/>
                <a:ext cx="635040" cy="20880"/>
              </p14:xfrm>
            </p:contentPart>
          </mc:Choice>
          <mc:Fallback xmlns="">
            <p:pic>
              <p:nvPicPr>
                <p:cNvPr id="26" name="Ink 25">
                  <a:extLst>
                    <a:ext uri="{FF2B5EF4-FFF2-40B4-BE49-F238E27FC236}">
                      <a16:creationId xmlns:a16="http://schemas.microsoft.com/office/drawing/2014/main" id="{3A15A886-70A1-2E07-B564-51889997B48C}"/>
                    </a:ext>
                  </a:extLst>
                </p:cNvPr>
                <p:cNvPicPr/>
                <p:nvPr/>
              </p:nvPicPr>
              <p:blipFill>
                <a:blip r:embed="rId12"/>
                <a:stretch>
                  <a:fillRect/>
                </a:stretch>
              </p:blipFill>
              <p:spPr>
                <a:xfrm>
                  <a:off x="12992720" y="7841720"/>
                  <a:ext cx="760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DFFFEAD9-37DF-EFDD-9EC1-752616412B75}"/>
                    </a:ext>
                  </a:extLst>
                </p14:cNvPr>
                <p14:cNvContentPartPr/>
                <p14:nvPr/>
              </p14:nvContentPartPr>
              <p14:xfrm>
                <a:off x="13400960" y="7353560"/>
                <a:ext cx="1065600" cy="794160"/>
              </p14:xfrm>
            </p:contentPart>
          </mc:Choice>
          <mc:Fallback xmlns="">
            <p:pic>
              <p:nvPicPr>
                <p:cNvPr id="31" name="Ink 30">
                  <a:extLst>
                    <a:ext uri="{FF2B5EF4-FFF2-40B4-BE49-F238E27FC236}">
                      <a16:creationId xmlns:a16="http://schemas.microsoft.com/office/drawing/2014/main" id="{DFFFEAD9-37DF-EFDD-9EC1-752616412B75}"/>
                    </a:ext>
                  </a:extLst>
                </p:cNvPr>
                <p:cNvPicPr/>
                <p:nvPr/>
              </p:nvPicPr>
              <p:blipFill>
                <a:blip r:embed="rId14"/>
                <a:stretch>
                  <a:fillRect/>
                </a:stretch>
              </p:blipFill>
              <p:spPr>
                <a:xfrm>
                  <a:off x="13338320" y="7290920"/>
                  <a:ext cx="119124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4B415F44-B29A-6C3A-0252-EB4AFF528026}"/>
                    </a:ext>
                  </a:extLst>
                </p14:cNvPr>
                <p14:cNvContentPartPr/>
                <p14:nvPr/>
              </p14:nvContentPartPr>
              <p14:xfrm>
                <a:off x="14548640" y="7904360"/>
                <a:ext cx="360" cy="360"/>
              </p14:xfrm>
            </p:contentPart>
          </mc:Choice>
          <mc:Fallback xmlns="">
            <p:pic>
              <p:nvPicPr>
                <p:cNvPr id="33" name="Ink 32">
                  <a:extLst>
                    <a:ext uri="{FF2B5EF4-FFF2-40B4-BE49-F238E27FC236}">
                      <a16:creationId xmlns:a16="http://schemas.microsoft.com/office/drawing/2014/main" id="{4B415F44-B29A-6C3A-0252-EB4AFF528026}"/>
                    </a:ext>
                  </a:extLst>
                </p:cNvPr>
                <p:cNvPicPr/>
                <p:nvPr/>
              </p:nvPicPr>
              <p:blipFill>
                <a:blip r:embed="rId7"/>
                <a:stretch>
                  <a:fillRect/>
                </a:stretch>
              </p:blipFill>
              <p:spPr>
                <a:xfrm>
                  <a:off x="14486000" y="7841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B1B9F2DC-6600-D2D0-3F99-8181C25AEEC4}"/>
                    </a:ext>
                  </a:extLst>
                </p14:cNvPr>
                <p14:cNvContentPartPr/>
                <p14:nvPr/>
              </p14:nvContentPartPr>
              <p14:xfrm>
                <a:off x="13756280" y="7965200"/>
                <a:ext cx="359640" cy="46440"/>
              </p14:xfrm>
            </p:contentPart>
          </mc:Choice>
          <mc:Fallback xmlns="">
            <p:pic>
              <p:nvPicPr>
                <p:cNvPr id="35" name="Ink 34">
                  <a:extLst>
                    <a:ext uri="{FF2B5EF4-FFF2-40B4-BE49-F238E27FC236}">
                      <a16:creationId xmlns:a16="http://schemas.microsoft.com/office/drawing/2014/main" id="{B1B9F2DC-6600-D2D0-3F99-8181C25AEEC4}"/>
                    </a:ext>
                  </a:extLst>
                </p:cNvPr>
                <p:cNvPicPr/>
                <p:nvPr/>
              </p:nvPicPr>
              <p:blipFill>
                <a:blip r:embed="rId17"/>
                <a:stretch>
                  <a:fillRect/>
                </a:stretch>
              </p:blipFill>
              <p:spPr>
                <a:xfrm>
                  <a:off x="13693640" y="7902560"/>
                  <a:ext cx="485280" cy="172080"/>
                </a:xfrm>
                <a:prstGeom prst="rect">
                  <a:avLst/>
                </a:prstGeom>
              </p:spPr>
            </p:pic>
          </mc:Fallback>
        </mc:AlternateContent>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8384500"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Principles of Ecotourism</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Minimize Impact</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seeks to minimize the negative environmental and social impacts of tourism activities.</a:t>
            </a:r>
            <a:endParaRPr lang="en-US" sz="1750" dirty="0"/>
          </a:p>
        </p:txBody>
      </p:sp>
      <p:sp>
        <p:nvSpPr>
          <p:cNvPr id="5" name="Text 3"/>
          <p:cNvSpPr/>
          <p:nvPr/>
        </p:nvSpPr>
        <p:spPr>
          <a:xfrm>
            <a:off x="5332928" y="3815715"/>
            <a:ext cx="3254573"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Promote Conservation</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supports the protection and management of natural areas and biodiversity.</a:t>
            </a:r>
            <a:endParaRPr lang="en-US" sz="1750" dirty="0"/>
          </a:p>
        </p:txBody>
      </p:sp>
      <p:sp>
        <p:nvSpPr>
          <p:cNvPr id="7" name="Text 5"/>
          <p:cNvSpPr/>
          <p:nvPr/>
        </p:nvSpPr>
        <p:spPr>
          <a:xfrm>
            <a:off x="9872067" y="3815715"/>
            <a:ext cx="3378637"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Empower Communities</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aims to empower and benefit local communities, both economically and socially.</a:t>
            </a:r>
            <a:endParaRPr lang="en-US" sz="1750" dirty="0"/>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06C488A4-6AF5-DE71-61A3-4CEB34F21278}"/>
                  </a:ext>
                </a:extLst>
              </p14:cNvPr>
              <p14:cNvContentPartPr/>
              <p14:nvPr/>
            </p14:nvContentPartPr>
            <p14:xfrm>
              <a:off x="12963920" y="7924520"/>
              <a:ext cx="360" cy="360"/>
            </p14:xfrm>
          </p:contentPart>
        </mc:Choice>
        <mc:Fallback xmlns="">
          <p:pic>
            <p:nvPicPr>
              <p:cNvPr id="17" name="Ink 16">
                <a:extLst>
                  <a:ext uri="{FF2B5EF4-FFF2-40B4-BE49-F238E27FC236}">
                    <a16:creationId xmlns:a16="http://schemas.microsoft.com/office/drawing/2014/main" id="{06C488A4-6AF5-DE71-61A3-4CEB34F21278}"/>
                  </a:ext>
                </a:extLst>
              </p:cNvPr>
              <p:cNvPicPr/>
              <p:nvPr/>
            </p:nvPicPr>
            <p:blipFill>
              <a:blip r:embed="rId4"/>
              <a:stretch>
                <a:fillRect/>
              </a:stretch>
            </p:blipFill>
            <p:spPr>
              <a:xfrm>
                <a:off x="12900920" y="7861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6D2277AB-4DCF-4617-C3E1-1286AC521BF6}"/>
                  </a:ext>
                </a:extLst>
              </p14:cNvPr>
              <p14:cNvContentPartPr/>
              <p14:nvPr/>
            </p14:nvContentPartPr>
            <p14:xfrm>
              <a:off x="12778520" y="7892840"/>
              <a:ext cx="1681920" cy="248400"/>
            </p14:xfrm>
          </p:contentPart>
        </mc:Choice>
        <mc:Fallback xmlns="">
          <p:pic>
            <p:nvPicPr>
              <p:cNvPr id="18" name="Ink 17">
                <a:extLst>
                  <a:ext uri="{FF2B5EF4-FFF2-40B4-BE49-F238E27FC236}">
                    <a16:creationId xmlns:a16="http://schemas.microsoft.com/office/drawing/2014/main" id="{6D2277AB-4DCF-4617-C3E1-1286AC521BF6}"/>
                  </a:ext>
                </a:extLst>
              </p:cNvPr>
              <p:cNvPicPr/>
              <p:nvPr/>
            </p:nvPicPr>
            <p:blipFill>
              <a:blip r:embed="rId6"/>
              <a:stretch>
                <a:fillRect/>
              </a:stretch>
            </p:blipFill>
            <p:spPr>
              <a:xfrm>
                <a:off x="12715880" y="7829840"/>
                <a:ext cx="1807560" cy="374040"/>
              </a:xfrm>
              <a:prstGeom prst="rect">
                <a:avLst/>
              </a:prstGeom>
            </p:spPr>
          </p:pic>
        </mc:Fallback>
      </mc:AlternateContent>
      <p:grpSp>
        <p:nvGrpSpPr>
          <p:cNvPr id="24" name="Group 23">
            <a:extLst>
              <a:ext uri="{FF2B5EF4-FFF2-40B4-BE49-F238E27FC236}">
                <a16:creationId xmlns:a16="http://schemas.microsoft.com/office/drawing/2014/main" id="{6E035B47-DC66-3E3F-393F-9A7D3D49A32C}"/>
              </a:ext>
            </a:extLst>
          </p:cNvPr>
          <p:cNvGrpSpPr/>
          <p:nvPr/>
        </p:nvGrpSpPr>
        <p:grpSpPr>
          <a:xfrm>
            <a:off x="12994520" y="7751360"/>
            <a:ext cx="1701720" cy="305640"/>
            <a:chOff x="12994520" y="7751360"/>
            <a:chExt cx="1701720" cy="30564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45D407E9-FAAD-E64A-F8BA-199E66110894}"/>
                    </a:ext>
                  </a:extLst>
                </p14:cNvPr>
                <p14:cNvContentPartPr/>
                <p14:nvPr/>
              </p14:nvContentPartPr>
              <p14:xfrm>
                <a:off x="13279280" y="8026400"/>
                <a:ext cx="360" cy="360"/>
              </p14:xfrm>
            </p:contentPart>
          </mc:Choice>
          <mc:Fallback xmlns="">
            <p:pic>
              <p:nvPicPr>
                <p:cNvPr id="9" name="Ink 8">
                  <a:extLst>
                    <a:ext uri="{FF2B5EF4-FFF2-40B4-BE49-F238E27FC236}">
                      <a16:creationId xmlns:a16="http://schemas.microsoft.com/office/drawing/2014/main" id="{45D407E9-FAAD-E64A-F8BA-199E66110894}"/>
                    </a:ext>
                  </a:extLst>
                </p:cNvPr>
                <p:cNvPicPr/>
                <p:nvPr/>
              </p:nvPicPr>
              <p:blipFill>
                <a:blip r:embed="rId4"/>
                <a:stretch>
                  <a:fillRect/>
                </a:stretch>
              </p:blipFill>
              <p:spPr>
                <a:xfrm>
                  <a:off x="13216280" y="79634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1EB2736-4ACC-CA23-F8A1-1B6FACA5D3D9}"/>
                    </a:ext>
                  </a:extLst>
                </p14:cNvPr>
                <p14:cNvContentPartPr/>
                <p14:nvPr/>
              </p14:nvContentPartPr>
              <p14:xfrm>
                <a:off x="13035200" y="8056640"/>
                <a:ext cx="360" cy="360"/>
              </p14:xfrm>
            </p:contentPart>
          </mc:Choice>
          <mc:Fallback xmlns="">
            <p:pic>
              <p:nvPicPr>
                <p:cNvPr id="10" name="Ink 9">
                  <a:extLst>
                    <a:ext uri="{FF2B5EF4-FFF2-40B4-BE49-F238E27FC236}">
                      <a16:creationId xmlns:a16="http://schemas.microsoft.com/office/drawing/2014/main" id="{01EB2736-4ACC-CA23-F8A1-1B6FACA5D3D9}"/>
                    </a:ext>
                  </a:extLst>
                </p:cNvPr>
                <p:cNvPicPr/>
                <p:nvPr/>
              </p:nvPicPr>
              <p:blipFill>
                <a:blip r:embed="rId4"/>
                <a:stretch>
                  <a:fillRect/>
                </a:stretch>
              </p:blipFill>
              <p:spPr>
                <a:xfrm>
                  <a:off x="12972560" y="7993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789FA30-95FB-C8D7-8F0A-1E55B4DF124F}"/>
                    </a:ext>
                  </a:extLst>
                </p14:cNvPr>
                <p14:cNvContentPartPr/>
                <p14:nvPr/>
              </p14:nvContentPartPr>
              <p14:xfrm>
                <a:off x="13106480" y="7914440"/>
                <a:ext cx="360" cy="360"/>
              </p14:xfrm>
            </p:contentPart>
          </mc:Choice>
          <mc:Fallback xmlns="">
            <p:pic>
              <p:nvPicPr>
                <p:cNvPr id="12" name="Ink 11">
                  <a:extLst>
                    <a:ext uri="{FF2B5EF4-FFF2-40B4-BE49-F238E27FC236}">
                      <a16:creationId xmlns:a16="http://schemas.microsoft.com/office/drawing/2014/main" id="{A789FA30-95FB-C8D7-8F0A-1E55B4DF124F}"/>
                    </a:ext>
                  </a:extLst>
                </p:cNvPr>
                <p:cNvPicPr/>
                <p:nvPr/>
              </p:nvPicPr>
              <p:blipFill>
                <a:blip r:embed="rId4"/>
                <a:stretch>
                  <a:fillRect/>
                </a:stretch>
              </p:blipFill>
              <p:spPr>
                <a:xfrm>
                  <a:off x="13043480" y="7851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908376EA-6AB4-C8FA-70D0-8AAC9A4BF396}"/>
                    </a:ext>
                  </a:extLst>
                </p14:cNvPr>
                <p14:cNvContentPartPr/>
                <p14:nvPr/>
              </p14:nvContentPartPr>
              <p14:xfrm>
                <a:off x="13390520" y="7802480"/>
                <a:ext cx="360" cy="360"/>
              </p14:xfrm>
            </p:contentPart>
          </mc:Choice>
          <mc:Fallback xmlns="">
            <p:pic>
              <p:nvPicPr>
                <p:cNvPr id="13" name="Ink 12">
                  <a:extLst>
                    <a:ext uri="{FF2B5EF4-FFF2-40B4-BE49-F238E27FC236}">
                      <a16:creationId xmlns:a16="http://schemas.microsoft.com/office/drawing/2014/main" id="{908376EA-6AB4-C8FA-70D0-8AAC9A4BF396}"/>
                    </a:ext>
                  </a:extLst>
                </p:cNvPr>
                <p:cNvPicPr/>
                <p:nvPr/>
              </p:nvPicPr>
              <p:blipFill>
                <a:blip r:embed="rId4"/>
                <a:stretch>
                  <a:fillRect/>
                </a:stretch>
              </p:blipFill>
              <p:spPr>
                <a:xfrm>
                  <a:off x="13327880" y="77398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C8F2C73F-A25F-9581-0630-BB5D29B8FFF6}"/>
                    </a:ext>
                  </a:extLst>
                </p14:cNvPr>
                <p14:cNvContentPartPr/>
                <p14:nvPr/>
              </p14:nvContentPartPr>
              <p14:xfrm>
                <a:off x="14477720" y="7884200"/>
                <a:ext cx="360" cy="360"/>
              </p14:xfrm>
            </p:contentPart>
          </mc:Choice>
          <mc:Fallback xmlns="">
            <p:pic>
              <p:nvPicPr>
                <p:cNvPr id="20" name="Ink 19">
                  <a:extLst>
                    <a:ext uri="{FF2B5EF4-FFF2-40B4-BE49-F238E27FC236}">
                      <a16:creationId xmlns:a16="http://schemas.microsoft.com/office/drawing/2014/main" id="{C8F2C73F-A25F-9581-0630-BB5D29B8FFF6}"/>
                    </a:ext>
                  </a:extLst>
                </p:cNvPr>
                <p:cNvPicPr/>
                <p:nvPr/>
              </p:nvPicPr>
              <p:blipFill>
                <a:blip r:embed="rId4"/>
                <a:stretch>
                  <a:fillRect/>
                </a:stretch>
              </p:blipFill>
              <p:spPr>
                <a:xfrm>
                  <a:off x="14415080" y="78215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CEA30DBD-80F3-8FDF-17B9-DE754412BFB5}"/>
                    </a:ext>
                  </a:extLst>
                </p14:cNvPr>
                <p14:cNvContentPartPr/>
                <p14:nvPr/>
              </p14:nvContentPartPr>
              <p14:xfrm>
                <a:off x="13462160" y="7827320"/>
                <a:ext cx="579240" cy="7200"/>
              </p14:xfrm>
            </p:contentPart>
          </mc:Choice>
          <mc:Fallback xmlns="">
            <p:pic>
              <p:nvPicPr>
                <p:cNvPr id="21" name="Ink 20">
                  <a:extLst>
                    <a:ext uri="{FF2B5EF4-FFF2-40B4-BE49-F238E27FC236}">
                      <a16:creationId xmlns:a16="http://schemas.microsoft.com/office/drawing/2014/main" id="{CEA30DBD-80F3-8FDF-17B9-DE754412BFB5}"/>
                    </a:ext>
                  </a:extLst>
                </p:cNvPr>
                <p:cNvPicPr/>
                <p:nvPr/>
              </p:nvPicPr>
              <p:blipFill>
                <a:blip r:embed="rId13"/>
                <a:stretch>
                  <a:fillRect/>
                </a:stretch>
              </p:blipFill>
              <p:spPr>
                <a:xfrm>
                  <a:off x="13399520" y="7764320"/>
                  <a:ext cx="7048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F55DF8B8-6E8C-BF76-78FF-CA69B5260EDF}"/>
                    </a:ext>
                  </a:extLst>
                </p14:cNvPr>
                <p14:cNvContentPartPr/>
                <p14:nvPr/>
              </p14:nvContentPartPr>
              <p14:xfrm>
                <a:off x="12994520" y="7751360"/>
                <a:ext cx="1701720" cy="101160"/>
              </p14:xfrm>
            </p:contentPart>
          </mc:Choice>
          <mc:Fallback xmlns="">
            <p:pic>
              <p:nvPicPr>
                <p:cNvPr id="23" name="Ink 22">
                  <a:extLst>
                    <a:ext uri="{FF2B5EF4-FFF2-40B4-BE49-F238E27FC236}">
                      <a16:creationId xmlns:a16="http://schemas.microsoft.com/office/drawing/2014/main" id="{F55DF8B8-6E8C-BF76-78FF-CA69B5260EDF}"/>
                    </a:ext>
                  </a:extLst>
                </p:cNvPr>
                <p:cNvPicPr/>
                <p:nvPr/>
              </p:nvPicPr>
              <p:blipFill>
                <a:blip r:embed="rId15"/>
                <a:stretch>
                  <a:fillRect/>
                </a:stretch>
              </p:blipFill>
              <p:spPr>
                <a:xfrm>
                  <a:off x="12931880" y="7688720"/>
                  <a:ext cx="1827360" cy="226800"/>
                </a:xfrm>
                <a:prstGeom prst="rect">
                  <a:avLst/>
                </a:prstGeom>
              </p:spPr>
            </p:pic>
          </mc:Fallback>
        </mc:AlternateContent>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0304"/>
          </a:xfrm>
          <a:prstGeom prst="rect">
            <a:avLst/>
          </a:prstGeom>
        </p:spPr>
      </p:pic>
      <p:sp>
        <p:nvSpPr>
          <p:cNvPr id="3" name="Text 0"/>
          <p:cNvSpPr/>
          <p:nvPr/>
        </p:nvSpPr>
        <p:spPr>
          <a:xfrm>
            <a:off x="680442" y="2964894"/>
            <a:ext cx="12234862" cy="607457"/>
          </a:xfrm>
          <a:prstGeom prst="rect">
            <a:avLst/>
          </a:prstGeom>
          <a:noFill/>
          <a:ln/>
        </p:spPr>
        <p:txBody>
          <a:bodyPr wrap="none" lIns="0" tIns="0" rIns="0" bIns="0" rtlCol="0" anchor="t"/>
          <a:lstStyle/>
          <a:p>
            <a:pPr marL="0" indent="0">
              <a:lnSpc>
                <a:spcPts val="4750"/>
              </a:lnSpc>
              <a:buNone/>
            </a:pPr>
            <a:r>
              <a:rPr lang="en-US" sz="3800" b="1" dirty="0">
                <a:solidFill>
                  <a:srgbClr val="3B4540"/>
                </a:solidFill>
                <a:latin typeface="Fraunces Extra Bold" pitchFamily="34" charset="0"/>
                <a:ea typeface="Fraunces Extra Bold" pitchFamily="34" charset="-122"/>
                <a:cs typeface="Fraunces Extra Bold" pitchFamily="34" charset="-120"/>
              </a:rPr>
              <a:t>Environmental Conservation through Ecotourism</a:t>
            </a:r>
            <a:endParaRPr lang="en-US" sz="3800" dirty="0"/>
          </a:p>
        </p:txBody>
      </p:sp>
      <p:sp>
        <p:nvSpPr>
          <p:cNvPr id="4" name="Shape 1"/>
          <p:cNvSpPr/>
          <p:nvPr/>
        </p:nvSpPr>
        <p:spPr>
          <a:xfrm>
            <a:off x="680442" y="5781080"/>
            <a:ext cx="13269516" cy="22860"/>
          </a:xfrm>
          <a:prstGeom prst="roundRect">
            <a:avLst>
              <a:gd name="adj" fmla="val 765460"/>
            </a:avLst>
          </a:prstGeom>
          <a:solidFill>
            <a:srgbClr val="CED9CE"/>
          </a:solidFill>
          <a:ln/>
        </p:spPr>
        <p:txBody>
          <a:bodyPr/>
          <a:lstStyle/>
          <a:p>
            <a:endParaRPr lang="en-IN"/>
          </a:p>
        </p:txBody>
      </p:sp>
      <p:sp>
        <p:nvSpPr>
          <p:cNvPr id="5" name="Shape 2"/>
          <p:cNvSpPr/>
          <p:nvPr/>
        </p:nvSpPr>
        <p:spPr>
          <a:xfrm>
            <a:off x="3937754" y="5100638"/>
            <a:ext cx="22860" cy="680442"/>
          </a:xfrm>
          <a:prstGeom prst="roundRect">
            <a:avLst>
              <a:gd name="adj" fmla="val 765460"/>
            </a:avLst>
          </a:prstGeom>
          <a:solidFill>
            <a:srgbClr val="CED9CE"/>
          </a:solidFill>
          <a:ln/>
        </p:spPr>
        <p:txBody>
          <a:bodyPr/>
          <a:lstStyle/>
          <a:p>
            <a:endParaRPr lang="en-IN"/>
          </a:p>
        </p:txBody>
      </p:sp>
      <p:sp>
        <p:nvSpPr>
          <p:cNvPr id="6" name="Shape 3"/>
          <p:cNvSpPr/>
          <p:nvPr/>
        </p:nvSpPr>
        <p:spPr>
          <a:xfrm>
            <a:off x="3730466" y="5562362"/>
            <a:ext cx="437436" cy="437436"/>
          </a:xfrm>
          <a:prstGeom prst="roundRect">
            <a:avLst>
              <a:gd name="adj" fmla="val 40002"/>
            </a:avLst>
          </a:prstGeom>
          <a:solidFill>
            <a:srgbClr val="E8F3E8"/>
          </a:solidFill>
          <a:ln/>
        </p:spPr>
        <p:txBody>
          <a:bodyPr/>
          <a:lstStyle/>
          <a:p>
            <a:endParaRPr lang="en-IN"/>
          </a:p>
        </p:txBody>
      </p:sp>
      <p:sp>
        <p:nvSpPr>
          <p:cNvPr id="7" name="Text 4"/>
          <p:cNvSpPr/>
          <p:nvPr/>
        </p:nvSpPr>
        <p:spPr>
          <a:xfrm>
            <a:off x="3876318" y="5635228"/>
            <a:ext cx="145613" cy="291584"/>
          </a:xfrm>
          <a:prstGeom prst="rect">
            <a:avLst/>
          </a:prstGeom>
          <a:noFill/>
          <a:ln/>
        </p:spPr>
        <p:txBody>
          <a:bodyPr wrap="none" lIns="0" tIns="0" rIns="0" bIns="0" rtlCol="0" anchor="t"/>
          <a:lstStyle/>
          <a:p>
            <a:pPr marL="0" indent="0" algn="ctr">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1</a:t>
            </a:r>
            <a:endParaRPr lang="en-US" sz="2250" dirty="0"/>
          </a:p>
        </p:txBody>
      </p:sp>
      <p:sp>
        <p:nvSpPr>
          <p:cNvPr id="8" name="Text 5"/>
          <p:cNvSpPr/>
          <p:nvPr/>
        </p:nvSpPr>
        <p:spPr>
          <a:xfrm>
            <a:off x="2734032" y="3863935"/>
            <a:ext cx="2430304" cy="303728"/>
          </a:xfrm>
          <a:prstGeom prst="rect">
            <a:avLst/>
          </a:prstGeom>
          <a:noFill/>
          <a:ln/>
        </p:spPr>
        <p:txBody>
          <a:bodyPr wrap="none" lIns="0" tIns="0" rIns="0" bIns="0" rtlCol="0" anchor="t"/>
          <a:lstStyle/>
          <a:p>
            <a:pPr marL="0" indent="0" algn="ctr">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Habitat Protection</a:t>
            </a:r>
            <a:endParaRPr lang="en-US" sz="1900" dirty="0"/>
          </a:p>
        </p:txBody>
      </p:sp>
      <p:sp>
        <p:nvSpPr>
          <p:cNvPr id="9" name="Text 6"/>
          <p:cNvSpPr/>
          <p:nvPr/>
        </p:nvSpPr>
        <p:spPr>
          <a:xfrm>
            <a:off x="874752" y="4284226"/>
            <a:ext cx="6148983" cy="621983"/>
          </a:xfrm>
          <a:prstGeom prst="rect">
            <a:avLst/>
          </a:prstGeom>
          <a:noFill/>
          <a:ln/>
        </p:spPr>
        <p:txBody>
          <a:bodyPr wrap="square" lIns="0" tIns="0" rIns="0" bIns="0" rtlCol="0" anchor="t"/>
          <a:lstStyle/>
          <a:p>
            <a:pPr marL="0" indent="0" algn="ctr">
              <a:lnSpc>
                <a:spcPts val="2400"/>
              </a:lnSpc>
              <a:buNone/>
            </a:pPr>
            <a:r>
              <a:rPr lang="en-US" sz="1500" dirty="0">
                <a:solidFill>
                  <a:srgbClr val="405449"/>
                </a:solidFill>
                <a:latin typeface="Nobile" pitchFamily="34" charset="0"/>
                <a:ea typeface="Nobile" pitchFamily="34" charset="-122"/>
                <a:cs typeface="Nobile" pitchFamily="34" charset="-120"/>
              </a:rPr>
              <a:t>Ecotourism provides financial incentives to protect and preserve natural habitats and ecosystems.</a:t>
            </a:r>
            <a:endParaRPr lang="en-US" sz="1500" dirty="0"/>
          </a:p>
        </p:txBody>
      </p:sp>
      <p:sp>
        <p:nvSpPr>
          <p:cNvPr id="10" name="Shape 7"/>
          <p:cNvSpPr/>
          <p:nvPr/>
        </p:nvSpPr>
        <p:spPr>
          <a:xfrm>
            <a:off x="7303651" y="5781080"/>
            <a:ext cx="22860" cy="680442"/>
          </a:xfrm>
          <a:prstGeom prst="roundRect">
            <a:avLst>
              <a:gd name="adj" fmla="val 765460"/>
            </a:avLst>
          </a:prstGeom>
          <a:solidFill>
            <a:srgbClr val="CED9CE"/>
          </a:solidFill>
          <a:ln/>
        </p:spPr>
        <p:txBody>
          <a:bodyPr/>
          <a:lstStyle/>
          <a:p>
            <a:endParaRPr lang="en-IN"/>
          </a:p>
        </p:txBody>
      </p:sp>
      <p:sp>
        <p:nvSpPr>
          <p:cNvPr id="11" name="Shape 8"/>
          <p:cNvSpPr/>
          <p:nvPr/>
        </p:nvSpPr>
        <p:spPr>
          <a:xfrm>
            <a:off x="7096363" y="5562362"/>
            <a:ext cx="437436" cy="437436"/>
          </a:xfrm>
          <a:prstGeom prst="roundRect">
            <a:avLst>
              <a:gd name="adj" fmla="val 40002"/>
            </a:avLst>
          </a:prstGeom>
          <a:solidFill>
            <a:srgbClr val="E8F3E8"/>
          </a:solidFill>
          <a:ln/>
        </p:spPr>
        <p:txBody>
          <a:bodyPr/>
          <a:lstStyle/>
          <a:p>
            <a:endParaRPr lang="en-IN"/>
          </a:p>
        </p:txBody>
      </p:sp>
      <p:sp>
        <p:nvSpPr>
          <p:cNvPr id="12" name="Text 9"/>
          <p:cNvSpPr/>
          <p:nvPr/>
        </p:nvSpPr>
        <p:spPr>
          <a:xfrm>
            <a:off x="7219712" y="5635228"/>
            <a:ext cx="190619" cy="291584"/>
          </a:xfrm>
          <a:prstGeom prst="rect">
            <a:avLst/>
          </a:prstGeom>
          <a:noFill/>
          <a:ln/>
        </p:spPr>
        <p:txBody>
          <a:bodyPr wrap="none" lIns="0" tIns="0" rIns="0" bIns="0" rtlCol="0" anchor="t"/>
          <a:lstStyle/>
          <a:p>
            <a:pPr marL="0" indent="0" algn="ctr">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2</a:t>
            </a:r>
            <a:endParaRPr lang="en-US" sz="2250" dirty="0"/>
          </a:p>
        </p:txBody>
      </p:sp>
      <p:sp>
        <p:nvSpPr>
          <p:cNvPr id="13" name="Text 10"/>
          <p:cNvSpPr/>
          <p:nvPr/>
        </p:nvSpPr>
        <p:spPr>
          <a:xfrm>
            <a:off x="5738217" y="6655951"/>
            <a:ext cx="3153728" cy="303728"/>
          </a:xfrm>
          <a:prstGeom prst="rect">
            <a:avLst/>
          </a:prstGeom>
          <a:noFill/>
          <a:ln/>
        </p:spPr>
        <p:txBody>
          <a:bodyPr wrap="none" lIns="0" tIns="0" rIns="0" bIns="0" rtlCol="0" anchor="t"/>
          <a:lstStyle/>
          <a:p>
            <a:pPr marL="0" indent="0" algn="ctr">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Sustainable Resource Use</a:t>
            </a:r>
            <a:endParaRPr lang="en-US" sz="1900" dirty="0"/>
          </a:p>
        </p:txBody>
      </p:sp>
      <p:sp>
        <p:nvSpPr>
          <p:cNvPr id="14" name="Text 11"/>
          <p:cNvSpPr/>
          <p:nvPr/>
        </p:nvSpPr>
        <p:spPr>
          <a:xfrm>
            <a:off x="4240649" y="7076242"/>
            <a:ext cx="6148983" cy="621983"/>
          </a:xfrm>
          <a:prstGeom prst="rect">
            <a:avLst/>
          </a:prstGeom>
          <a:noFill/>
          <a:ln/>
        </p:spPr>
        <p:txBody>
          <a:bodyPr wrap="square" lIns="0" tIns="0" rIns="0" bIns="0" rtlCol="0" anchor="t"/>
          <a:lstStyle/>
          <a:p>
            <a:pPr marL="0" indent="0" algn="ctr">
              <a:lnSpc>
                <a:spcPts val="2400"/>
              </a:lnSpc>
              <a:buNone/>
            </a:pPr>
            <a:r>
              <a:rPr lang="en-US" sz="1500" dirty="0">
                <a:solidFill>
                  <a:srgbClr val="405449"/>
                </a:solidFill>
                <a:latin typeface="Nobile" pitchFamily="34" charset="0"/>
                <a:ea typeface="Nobile" pitchFamily="34" charset="-122"/>
                <a:cs typeface="Nobile" pitchFamily="34" charset="-120"/>
              </a:rPr>
              <a:t>Ecotourism promotes the sustainable use of natural resources, such as water and energy.</a:t>
            </a:r>
            <a:endParaRPr lang="en-US" sz="1500" dirty="0"/>
          </a:p>
        </p:txBody>
      </p:sp>
      <p:sp>
        <p:nvSpPr>
          <p:cNvPr id="15" name="Shape 12"/>
          <p:cNvSpPr/>
          <p:nvPr/>
        </p:nvSpPr>
        <p:spPr>
          <a:xfrm>
            <a:off x="10669667" y="5100638"/>
            <a:ext cx="22860" cy="680442"/>
          </a:xfrm>
          <a:prstGeom prst="roundRect">
            <a:avLst>
              <a:gd name="adj" fmla="val 765460"/>
            </a:avLst>
          </a:prstGeom>
          <a:solidFill>
            <a:srgbClr val="CED9CE"/>
          </a:solidFill>
          <a:ln/>
        </p:spPr>
        <p:txBody>
          <a:bodyPr/>
          <a:lstStyle/>
          <a:p>
            <a:endParaRPr lang="en-IN"/>
          </a:p>
        </p:txBody>
      </p:sp>
      <p:sp>
        <p:nvSpPr>
          <p:cNvPr id="16" name="Shape 13"/>
          <p:cNvSpPr/>
          <p:nvPr/>
        </p:nvSpPr>
        <p:spPr>
          <a:xfrm>
            <a:off x="10462379" y="5562362"/>
            <a:ext cx="437436" cy="437436"/>
          </a:xfrm>
          <a:prstGeom prst="roundRect">
            <a:avLst>
              <a:gd name="adj" fmla="val 40002"/>
            </a:avLst>
          </a:prstGeom>
          <a:solidFill>
            <a:srgbClr val="E8F3E8"/>
          </a:solidFill>
          <a:ln/>
        </p:spPr>
        <p:txBody>
          <a:bodyPr/>
          <a:lstStyle/>
          <a:p>
            <a:endParaRPr lang="en-IN"/>
          </a:p>
        </p:txBody>
      </p:sp>
      <p:sp>
        <p:nvSpPr>
          <p:cNvPr id="17" name="Text 14"/>
          <p:cNvSpPr/>
          <p:nvPr/>
        </p:nvSpPr>
        <p:spPr>
          <a:xfrm>
            <a:off x="10592991" y="5635228"/>
            <a:ext cx="176212" cy="291584"/>
          </a:xfrm>
          <a:prstGeom prst="rect">
            <a:avLst/>
          </a:prstGeom>
          <a:noFill/>
          <a:ln/>
        </p:spPr>
        <p:txBody>
          <a:bodyPr wrap="none" lIns="0" tIns="0" rIns="0" bIns="0" rtlCol="0" anchor="t"/>
          <a:lstStyle/>
          <a:p>
            <a:pPr marL="0" indent="0" algn="ctr">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3</a:t>
            </a:r>
            <a:endParaRPr lang="en-US" sz="2250" dirty="0"/>
          </a:p>
        </p:txBody>
      </p:sp>
      <p:sp>
        <p:nvSpPr>
          <p:cNvPr id="18" name="Text 15"/>
          <p:cNvSpPr/>
          <p:nvPr/>
        </p:nvSpPr>
        <p:spPr>
          <a:xfrm>
            <a:off x="9335214" y="3863935"/>
            <a:ext cx="2691765" cy="303728"/>
          </a:xfrm>
          <a:prstGeom prst="rect">
            <a:avLst/>
          </a:prstGeom>
          <a:noFill/>
          <a:ln/>
        </p:spPr>
        <p:txBody>
          <a:bodyPr wrap="none" lIns="0" tIns="0" rIns="0" bIns="0" rtlCol="0" anchor="t"/>
          <a:lstStyle/>
          <a:p>
            <a:pPr marL="0" indent="0" algn="ctr">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Wildlife Conservation</a:t>
            </a:r>
            <a:endParaRPr lang="en-US" sz="1900" dirty="0"/>
          </a:p>
        </p:txBody>
      </p:sp>
      <p:sp>
        <p:nvSpPr>
          <p:cNvPr id="19" name="Text 16"/>
          <p:cNvSpPr/>
          <p:nvPr/>
        </p:nvSpPr>
        <p:spPr>
          <a:xfrm>
            <a:off x="7606665" y="4284226"/>
            <a:ext cx="6148983" cy="621983"/>
          </a:xfrm>
          <a:prstGeom prst="rect">
            <a:avLst/>
          </a:prstGeom>
          <a:noFill/>
          <a:ln/>
        </p:spPr>
        <p:txBody>
          <a:bodyPr wrap="square" lIns="0" tIns="0" rIns="0" bIns="0" rtlCol="0" anchor="t"/>
          <a:lstStyle/>
          <a:p>
            <a:pPr marL="0" indent="0" algn="ctr">
              <a:lnSpc>
                <a:spcPts val="2400"/>
              </a:lnSpc>
              <a:buNone/>
            </a:pPr>
            <a:r>
              <a:rPr lang="en-US" sz="1500" dirty="0">
                <a:solidFill>
                  <a:srgbClr val="405449"/>
                </a:solidFill>
                <a:latin typeface="Nobile" pitchFamily="34" charset="0"/>
                <a:ea typeface="Nobile" pitchFamily="34" charset="-122"/>
                <a:cs typeface="Nobile" pitchFamily="34" charset="-120"/>
              </a:rPr>
              <a:t>Ecotourism supports the conservation of endangered species and their habitats.</a:t>
            </a:r>
            <a:endParaRPr lang="en-US" sz="1500" dirty="0"/>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2382159-4C50-1E14-6FC8-A1054F1EDC7D}"/>
                  </a:ext>
                </a:extLst>
              </p14:cNvPr>
              <p14:cNvContentPartPr/>
              <p14:nvPr/>
            </p14:nvContentPartPr>
            <p14:xfrm>
              <a:off x="13126640" y="7975280"/>
              <a:ext cx="360" cy="360"/>
            </p14:xfrm>
          </p:contentPart>
        </mc:Choice>
        <mc:Fallback xmlns="">
          <p:pic>
            <p:nvPicPr>
              <p:cNvPr id="20" name="Ink 19">
                <a:extLst>
                  <a:ext uri="{FF2B5EF4-FFF2-40B4-BE49-F238E27FC236}">
                    <a16:creationId xmlns:a16="http://schemas.microsoft.com/office/drawing/2014/main" id="{E2382159-4C50-1E14-6FC8-A1054F1EDC7D}"/>
                  </a:ext>
                </a:extLst>
              </p:cNvPr>
              <p:cNvPicPr/>
              <p:nvPr/>
            </p:nvPicPr>
            <p:blipFill>
              <a:blip r:embed="rId5"/>
              <a:stretch>
                <a:fillRect/>
              </a:stretch>
            </p:blipFill>
            <p:spPr>
              <a:xfrm>
                <a:off x="13063640" y="7912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D7AA633A-9DF8-0D10-904B-D5D6DBDE301A}"/>
                  </a:ext>
                </a:extLst>
              </p14:cNvPr>
              <p14:cNvContentPartPr/>
              <p14:nvPr/>
            </p14:nvContentPartPr>
            <p14:xfrm>
              <a:off x="12616160" y="7779080"/>
              <a:ext cx="1908720" cy="301680"/>
            </p14:xfrm>
          </p:contentPart>
        </mc:Choice>
        <mc:Fallback xmlns="">
          <p:pic>
            <p:nvPicPr>
              <p:cNvPr id="21" name="Ink 20">
                <a:extLst>
                  <a:ext uri="{FF2B5EF4-FFF2-40B4-BE49-F238E27FC236}">
                    <a16:creationId xmlns:a16="http://schemas.microsoft.com/office/drawing/2014/main" id="{D7AA633A-9DF8-0D10-904B-D5D6DBDE301A}"/>
                  </a:ext>
                </a:extLst>
              </p:cNvPr>
              <p:cNvPicPr/>
              <p:nvPr/>
            </p:nvPicPr>
            <p:blipFill>
              <a:blip r:embed="rId7"/>
              <a:stretch>
                <a:fillRect/>
              </a:stretch>
            </p:blipFill>
            <p:spPr>
              <a:xfrm>
                <a:off x="12553520" y="7716080"/>
                <a:ext cx="203436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199FC442-3A54-94D0-312C-682B197494E4}"/>
                  </a:ext>
                </a:extLst>
              </p14:cNvPr>
              <p14:cNvContentPartPr/>
              <p14:nvPr/>
            </p14:nvContentPartPr>
            <p14:xfrm>
              <a:off x="13711640" y="7853600"/>
              <a:ext cx="34920" cy="360"/>
            </p14:xfrm>
          </p:contentPart>
        </mc:Choice>
        <mc:Fallback xmlns="">
          <p:pic>
            <p:nvPicPr>
              <p:cNvPr id="22" name="Ink 21">
                <a:extLst>
                  <a:ext uri="{FF2B5EF4-FFF2-40B4-BE49-F238E27FC236}">
                    <a16:creationId xmlns:a16="http://schemas.microsoft.com/office/drawing/2014/main" id="{199FC442-3A54-94D0-312C-682B197494E4}"/>
                  </a:ext>
                </a:extLst>
              </p:cNvPr>
              <p:cNvPicPr/>
              <p:nvPr/>
            </p:nvPicPr>
            <p:blipFill>
              <a:blip r:embed="rId9"/>
              <a:stretch>
                <a:fillRect/>
              </a:stretch>
            </p:blipFill>
            <p:spPr>
              <a:xfrm>
                <a:off x="13648640" y="7790600"/>
                <a:ext cx="160560" cy="126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109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Empowering Local Communities</a:t>
            </a:r>
            <a:endParaRPr lang="en-US" sz="4450" dirty="0"/>
          </a:p>
        </p:txBody>
      </p:sp>
      <p:sp>
        <p:nvSpPr>
          <p:cNvPr id="4" name="Shape 1"/>
          <p:cNvSpPr/>
          <p:nvPr/>
        </p:nvSpPr>
        <p:spPr>
          <a:xfrm>
            <a:off x="793790" y="3123962"/>
            <a:ext cx="510302" cy="510302"/>
          </a:xfrm>
          <a:prstGeom prst="roundRect">
            <a:avLst>
              <a:gd name="adj" fmla="val 40005"/>
            </a:avLst>
          </a:prstGeom>
          <a:solidFill>
            <a:srgbClr val="E8F3E8"/>
          </a:solidFill>
          <a:ln/>
        </p:spPr>
        <p:txBody>
          <a:bodyPr/>
          <a:lstStyle/>
          <a:p>
            <a:endParaRPr lang="en-IN"/>
          </a:p>
        </p:txBody>
      </p:sp>
      <p:sp>
        <p:nvSpPr>
          <p:cNvPr id="5" name="Text 2"/>
          <p:cNvSpPr/>
          <p:nvPr/>
        </p:nvSpPr>
        <p:spPr>
          <a:xfrm>
            <a:off x="964049" y="3208973"/>
            <a:ext cx="169783"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1530906" y="312396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Economic Benefits</a:t>
            </a:r>
            <a:endParaRPr lang="en-US" sz="2200" dirty="0"/>
          </a:p>
        </p:txBody>
      </p:sp>
      <p:sp>
        <p:nvSpPr>
          <p:cNvPr id="7" name="Text 4"/>
          <p:cNvSpPr/>
          <p:nvPr/>
        </p:nvSpPr>
        <p:spPr>
          <a:xfrm>
            <a:off x="1530906" y="361438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generates income and employment opportunities for local communities.</a:t>
            </a:r>
            <a:endParaRPr lang="en-US" sz="1750" dirty="0"/>
          </a:p>
        </p:txBody>
      </p:sp>
      <p:sp>
        <p:nvSpPr>
          <p:cNvPr id="8" name="Shape 5"/>
          <p:cNvSpPr/>
          <p:nvPr/>
        </p:nvSpPr>
        <p:spPr>
          <a:xfrm>
            <a:off x="4685467" y="3123962"/>
            <a:ext cx="510302" cy="510302"/>
          </a:xfrm>
          <a:prstGeom prst="roundRect">
            <a:avLst>
              <a:gd name="adj" fmla="val 40005"/>
            </a:avLst>
          </a:prstGeom>
          <a:solidFill>
            <a:srgbClr val="E8F3E8"/>
          </a:solidFill>
          <a:ln/>
        </p:spPr>
        <p:txBody>
          <a:bodyPr/>
          <a:lstStyle/>
          <a:p>
            <a:endParaRPr lang="en-IN"/>
          </a:p>
        </p:txBody>
      </p:sp>
      <p:sp>
        <p:nvSpPr>
          <p:cNvPr id="9" name="Text 6"/>
          <p:cNvSpPr/>
          <p:nvPr/>
        </p:nvSpPr>
        <p:spPr>
          <a:xfrm>
            <a:off x="4829413" y="3208973"/>
            <a:ext cx="222409"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5422583" y="3123962"/>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Cultural Preservation</a:t>
            </a:r>
            <a:endParaRPr lang="en-US" sz="2200" dirty="0"/>
          </a:p>
        </p:txBody>
      </p:sp>
      <p:sp>
        <p:nvSpPr>
          <p:cNvPr id="11" name="Text 8"/>
          <p:cNvSpPr/>
          <p:nvPr/>
        </p:nvSpPr>
        <p:spPr>
          <a:xfrm>
            <a:off x="5422583" y="396871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helps to preserve and celebrate the unique cultural traditions of host communities.</a:t>
            </a:r>
            <a:endParaRPr lang="en-US" sz="1750" dirty="0"/>
          </a:p>
        </p:txBody>
      </p:sp>
      <p:sp>
        <p:nvSpPr>
          <p:cNvPr id="12" name="Shape 9"/>
          <p:cNvSpPr/>
          <p:nvPr/>
        </p:nvSpPr>
        <p:spPr>
          <a:xfrm>
            <a:off x="793790" y="5902285"/>
            <a:ext cx="510302" cy="510302"/>
          </a:xfrm>
          <a:prstGeom prst="roundRect">
            <a:avLst>
              <a:gd name="adj" fmla="val 40005"/>
            </a:avLst>
          </a:prstGeom>
          <a:solidFill>
            <a:srgbClr val="E8F3E8"/>
          </a:solidFill>
          <a:ln/>
        </p:spPr>
        <p:txBody>
          <a:bodyPr/>
          <a:lstStyle/>
          <a:p>
            <a:endParaRPr lang="en-IN"/>
          </a:p>
        </p:txBody>
      </p:sp>
      <p:sp>
        <p:nvSpPr>
          <p:cNvPr id="13" name="Text 10"/>
          <p:cNvSpPr/>
          <p:nvPr/>
        </p:nvSpPr>
        <p:spPr>
          <a:xfrm>
            <a:off x="946190" y="5987296"/>
            <a:ext cx="205502"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4" name="Text 11"/>
          <p:cNvSpPr/>
          <p:nvPr/>
        </p:nvSpPr>
        <p:spPr>
          <a:xfrm>
            <a:off x="1530906" y="590228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Capacity Building</a:t>
            </a:r>
            <a:endParaRPr lang="en-US" sz="2200" dirty="0"/>
          </a:p>
        </p:txBody>
      </p:sp>
      <p:sp>
        <p:nvSpPr>
          <p:cNvPr id="15" name="Text 12"/>
          <p:cNvSpPr/>
          <p:nvPr/>
        </p:nvSpPr>
        <p:spPr>
          <a:xfrm>
            <a:off x="1530906" y="6392704"/>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Ecotourism provides opportunities for skill development and training within local communities.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77058"/>
            <a:ext cx="12090202"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Ecotourism Destinations: Global Hotspots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Amazon Rainforest</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The Amazon basin, home to the world's largest tropical rainforest, offers unparalleled opportunities for ecotourism and wildlife viewing.</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Galapagos Islands</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These remote islands in the Pacific Ocean are a prime destination for ecotourism, famous for their unique and diverse ecosystems.</a:t>
            </a:r>
            <a:endParaRPr lang="en-US" sz="1750" dirty="0"/>
          </a:p>
        </p:txBody>
      </p:sp>
      <p:sp>
        <p:nvSpPr>
          <p:cNvPr id="7" name="Text 5"/>
          <p:cNvSpPr/>
          <p:nvPr/>
        </p:nvSpPr>
        <p:spPr>
          <a:xfrm>
            <a:off x="9872067" y="3452813"/>
            <a:ext cx="3435429"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Serengeti National Park</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The vast Serengeti plains in Tanzania are a prime example of ecotourism, allowing visitors to witness the annual wildebeest migration.</a:t>
            </a:r>
            <a:endParaRPr lang="en-US" sz="175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2FEABE3-D439-79A6-6B3E-8AF7FF010C02}"/>
                  </a:ext>
                </a:extLst>
              </p14:cNvPr>
              <p14:cNvContentPartPr/>
              <p14:nvPr/>
            </p14:nvContentPartPr>
            <p14:xfrm>
              <a:off x="13106480" y="7995440"/>
              <a:ext cx="360" cy="360"/>
            </p14:xfrm>
          </p:contentPart>
        </mc:Choice>
        <mc:Fallback xmlns="">
          <p:pic>
            <p:nvPicPr>
              <p:cNvPr id="9" name="Ink 8">
                <a:extLst>
                  <a:ext uri="{FF2B5EF4-FFF2-40B4-BE49-F238E27FC236}">
                    <a16:creationId xmlns:a16="http://schemas.microsoft.com/office/drawing/2014/main" id="{62FEABE3-D439-79A6-6B3E-8AF7FF010C02}"/>
                  </a:ext>
                </a:extLst>
              </p:cNvPr>
              <p:cNvPicPr/>
              <p:nvPr/>
            </p:nvPicPr>
            <p:blipFill>
              <a:blip r:embed="rId4"/>
              <a:stretch>
                <a:fillRect/>
              </a:stretch>
            </p:blipFill>
            <p:spPr>
              <a:xfrm>
                <a:off x="13043480" y="7932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A81DA09-59C4-6ADB-E730-999F97EC6F43}"/>
                  </a:ext>
                </a:extLst>
              </p14:cNvPr>
              <p14:cNvContentPartPr/>
              <p14:nvPr/>
            </p14:nvContentPartPr>
            <p14:xfrm>
              <a:off x="13146800" y="7914440"/>
              <a:ext cx="360" cy="360"/>
            </p14:xfrm>
          </p:contentPart>
        </mc:Choice>
        <mc:Fallback xmlns="">
          <p:pic>
            <p:nvPicPr>
              <p:cNvPr id="10" name="Ink 9">
                <a:extLst>
                  <a:ext uri="{FF2B5EF4-FFF2-40B4-BE49-F238E27FC236}">
                    <a16:creationId xmlns:a16="http://schemas.microsoft.com/office/drawing/2014/main" id="{7A81DA09-59C4-6ADB-E730-999F97EC6F43}"/>
                  </a:ext>
                </a:extLst>
              </p:cNvPr>
              <p:cNvPicPr/>
              <p:nvPr/>
            </p:nvPicPr>
            <p:blipFill>
              <a:blip r:embed="rId4"/>
              <a:stretch>
                <a:fillRect/>
              </a:stretch>
            </p:blipFill>
            <p:spPr>
              <a:xfrm>
                <a:off x="13083800" y="7851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0B8490D2-8AAB-A830-D40F-84738B0215EB}"/>
                  </a:ext>
                </a:extLst>
              </p14:cNvPr>
              <p14:cNvContentPartPr/>
              <p14:nvPr/>
            </p14:nvContentPartPr>
            <p14:xfrm>
              <a:off x="12364880" y="7771160"/>
              <a:ext cx="2210400" cy="403200"/>
            </p14:xfrm>
          </p:contentPart>
        </mc:Choice>
        <mc:Fallback xmlns="">
          <p:pic>
            <p:nvPicPr>
              <p:cNvPr id="11" name="Ink 10">
                <a:extLst>
                  <a:ext uri="{FF2B5EF4-FFF2-40B4-BE49-F238E27FC236}">
                    <a16:creationId xmlns:a16="http://schemas.microsoft.com/office/drawing/2014/main" id="{0B8490D2-8AAB-A830-D40F-84738B0215EB}"/>
                  </a:ext>
                </a:extLst>
              </p:cNvPr>
              <p:cNvPicPr/>
              <p:nvPr/>
            </p:nvPicPr>
            <p:blipFill>
              <a:blip r:embed="rId7"/>
              <a:stretch>
                <a:fillRect/>
              </a:stretch>
            </p:blipFill>
            <p:spPr>
              <a:xfrm>
                <a:off x="12302240" y="7708160"/>
                <a:ext cx="2336040" cy="52884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44854"/>
          </a:xfrm>
          <a:prstGeom prst="rect">
            <a:avLst/>
          </a:prstGeom>
        </p:spPr>
      </p:pic>
      <p:sp>
        <p:nvSpPr>
          <p:cNvPr id="3" name="Text 0"/>
          <p:cNvSpPr/>
          <p:nvPr/>
        </p:nvSpPr>
        <p:spPr>
          <a:xfrm>
            <a:off x="740569" y="3407569"/>
            <a:ext cx="10065544" cy="661154"/>
          </a:xfrm>
          <a:prstGeom prst="rect">
            <a:avLst/>
          </a:prstGeom>
          <a:noFill/>
          <a:ln/>
        </p:spPr>
        <p:txBody>
          <a:bodyPr wrap="none" lIns="0" tIns="0" rIns="0" bIns="0" rtlCol="0" anchor="t"/>
          <a:lstStyle/>
          <a:p>
            <a:pPr marL="0" indent="0">
              <a:lnSpc>
                <a:spcPts val="5200"/>
              </a:lnSpc>
              <a:buNone/>
            </a:pPr>
            <a:r>
              <a:rPr lang="en-US" sz="4150" b="1" dirty="0">
                <a:solidFill>
                  <a:srgbClr val="3B4540"/>
                </a:solidFill>
                <a:latin typeface="Fraunces Extra Bold" pitchFamily="34" charset="0"/>
                <a:ea typeface="Fraunces Extra Bold" pitchFamily="34" charset="-122"/>
                <a:cs typeface="Fraunces Extra Bold" pitchFamily="34" charset="-120"/>
              </a:rPr>
              <a:t>The Economic Benefits of Ecotourism</a:t>
            </a:r>
            <a:endParaRPr lang="en-US" sz="4150" dirty="0"/>
          </a:p>
        </p:txBody>
      </p:sp>
      <p:sp>
        <p:nvSpPr>
          <p:cNvPr id="4" name="Shape 1"/>
          <p:cNvSpPr/>
          <p:nvPr/>
        </p:nvSpPr>
        <p:spPr>
          <a:xfrm>
            <a:off x="740569" y="4703326"/>
            <a:ext cx="13149262" cy="22860"/>
          </a:xfrm>
          <a:prstGeom prst="roundRect">
            <a:avLst>
              <a:gd name="adj" fmla="val 833044"/>
            </a:avLst>
          </a:prstGeom>
          <a:solidFill>
            <a:srgbClr val="CED9CE"/>
          </a:solidFill>
          <a:ln/>
        </p:spPr>
        <p:txBody>
          <a:bodyPr/>
          <a:lstStyle/>
          <a:p>
            <a:endParaRPr lang="en-IN"/>
          </a:p>
        </p:txBody>
      </p:sp>
      <p:sp>
        <p:nvSpPr>
          <p:cNvPr id="5" name="Shape 2"/>
          <p:cNvSpPr/>
          <p:nvPr/>
        </p:nvSpPr>
        <p:spPr>
          <a:xfrm>
            <a:off x="2850118" y="4703326"/>
            <a:ext cx="22860" cy="740569"/>
          </a:xfrm>
          <a:prstGeom prst="roundRect">
            <a:avLst>
              <a:gd name="adj" fmla="val 833044"/>
            </a:avLst>
          </a:prstGeom>
          <a:solidFill>
            <a:srgbClr val="CED9CE"/>
          </a:solidFill>
          <a:ln/>
        </p:spPr>
        <p:txBody>
          <a:bodyPr/>
          <a:lstStyle/>
          <a:p>
            <a:endParaRPr lang="en-IN"/>
          </a:p>
        </p:txBody>
      </p:sp>
      <p:sp>
        <p:nvSpPr>
          <p:cNvPr id="6" name="Shape 3"/>
          <p:cNvSpPr/>
          <p:nvPr/>
        </p:nvSpPr>
        <p:spPr>
          <a:xfrm>
            <a:off x="2623542" y="4465320"/>
            <a:ext cx="476012" cy="476012"/>
          </a:xfrm>
          <a:prstGeom prst="roundRect">
            <a:avLst>
              <a:gd name="adj" fmla="val 40006"/>
            </a:avLst>
          </a:prstGeom>
          <a:solidFill>
            <a:srgbClr val="E8F3E8"/>
          </a:solidFill>
          <a:ln/>
        </p:spPr>
        <p:txBody>
          <a:bodyPr/>
          <a:lstStyle/>
          <a:p>
            <a:endParaRPr lang="en-IN"/>
          </a:p>
        </p:txBody>
      </p:sp>
      <p:sp>
        <p:nvSpPr>
          <p:cNvPr id="7" name="Text 4"/>
          <p:cNvSpPr/>
          <p:nvPr/>
        </p:nvSpPr>
        <p:spPr>
          <a:xfrm>
            <a:off x="2782372" y="4544616"/>
            <a:ext cx="158353" cy="317421"/>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1</a:t>
            </a:r>
            <a:endParaRPr lang="en-US" sz="2450" dirty="0"/>
          </a:p>
        </p:txBody>
      </p:sp>
      <p:sp>
        <p:nvSpPr>
          <p:cNvPr id="8" name="Text 5"/>
          <p:cNvSpPr/>
          <p:nvPr/>
        </p:nvSpPr>
        <p:spPr>
          <a:xfrm>
            <a:off x="1539121" y="5655469"/>
            <a:ext cx="2644854" cy="330517"/>
          </a:xfrm>
          <a:prstGeom prst="rect">
            <a:avLst/>
          </a:prstGeom>
          <a:noFill/>
          <a:ln/>
        </p:spPr>
        <p:txBody>
          <a:bodyPr wrap="none" lIns="0" tIns="0" rIns="0" bIns="0" rtlCol="0" anchor="t"/>
          <a:lstStyle/>
          <a:p>
            <a:pPr marL="0" indent="0" algn="ctr">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Job Creation</a:t>
            </a:r>
            <a:endParaRPr lang="en-US" sz="2050" dirty="0"/>
          </a:p>
        </p:txBody>
      </p:sp>
      <p:sp>
        <p:nvSpPr>
          <p:cNvPr id="9" name="Text 6"/>
          <p:cNvSpPr/>
          <p:nvPr/>
        </p:nvSpPr>
        <p:spPr>
          <a:xfrm>
            <a:off x="952143" y="6112907"/>
            <a:ext cx="3818811" cy="1353979"/>
          </a:xfrm>
          <a:prstGeom prst="rect">
            <a:avLst/>
          </a:prstGeom>
          <a:noFill/>
          <a:ln/>
        </p:spPr>
        <p:txBody>
          <a:bodyPr wrap="square" lIns="0" tIns="0" rIns="0" bIns="0" rtlCol="0" anchor="t"/>
          <a:lstStyle/>
          <a:p>
            <a:pPr marL="0" indent="0" algn="ctr">
              <a:lnSpc>
                <a:spcPts val="2650"/>
              </a:lnSpc>
              <a:buNone/>
            </a:pPr>
            <a:r>
              <a:rPr lang="en-US" sz="1650" dirty="0">
                <a:solidFill>
                  <a:srgbClr val="405449"/>
                </a:solidFill>
                <a:latin typeface="Nobile" pitchFamily="34" charset="0"/>
                <a:ea typeface="Nobile" pitchFamily="34" charset="-122"/>
                <a:cs typeface="Nobile" pitchFamily="34" charset="-120"/>
              </a:rPr>
              <a:t>Ecotourism generates employment opportunities in areas such as tour guiding, hospitality, and conservation.</a:t>
            </a:r>
            <a:endParaRPr lang="en-US" sz="1650" dirty="0"/>
          </a:p>
        </p:txBody>
      </p:sp>
      <p:sp>
        <p:nvSpPr>
          <p:cNvPr id="10" name="Shape 7"/>
          <p:cNvSpPr/>
          <p:nvPr/>
        </p:nvSpPr>
        <p:spPr>
          <a:xfrm>
            <a:off x="7303651" y="4703326"/>
            <a:ext cx="22860" cy="740569"/>
          </a:xfrm>
          <a:prstGeom prst="roundRect">
            <a:avLst>
              <a:gd name="adj" fmla="val 833044"/>
            </a:avLst>
          </a:prstGeom>
          <a:solidFill>
            <a:srgbClr val="CED9CE"/>
          </a:solidFill>
          <a:ln/>
        </p:spPr>
        <p:txBody>
          <a:bodyPr/>
          <a:lstStyle/>
          <a:p>
            <a:endParaRPr lang="en-IN"/>
          </a:p>
        </p:txBody>
      </p:sp>
      <p:sp>
        <p:nvSpPr>
          <p:cNvPr id="11" name="Shape 8"/>
          <p:cNvSpPr/>
          <p:nvPr/>
        </p:nvSpPr>
        <p:spPr>
          <a:xfrm>
            <a:off x="7077075" y="4465320"/>
            <a:ext cx="476012" cy="476012"/>
          </a:xfrm>
          <a:prstGeom prst="roundRect">
            <a:avLst>
              <a:gd name="adj" fmla="val 40006"/>
            </a:avLst>
          </a:prstGeom>
          <a:solidFill>
            <a:srgbClr val="E8F3E8"/>
          </a:solidFill>
          <a:ln/>
        </p:spPr>
        <p:txBody>
          <a:bodyPr/>
          <a:lstStyle/>
          <a:p>
            <a:endParaRPr lang="en-IN"/>
          </a:p>
        </p:txBody>
      </p:sp>
      <p:sp>
        <p:nvSpPr>
          <p:cNvPr id="12" name="Text 9"/>
          <p:cNvSpPr/>
          <p:nvPr/>
        </p:nvSpPr>
        <p:spPr>
          <a:xfrm>
            <a:off x="7211378" y="4544616"/>
            <a:ext cx="207407" cy="317421"/>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2</a:t>
            </a:r>
            <a:endParaRPr lang="en-US" sz="2450" dirty="0"/>
          </a:p>
        </p:txBody>
      </p:sp>
      <p:sp>
        <p:nvSpPr>
          <p:cNvPr id="13" name="Text 10"/>
          <p:cNvSpPr/>
          <p:nvPr/>
        </p:nvSpPr>
        <p:spPr>
          <a:xfrm>
            <a:off x="5954435" y="5655469"/>
            <a:ext cx="2721412" cy="330517"/>
          </a:xfrm>
          <a:prstGeom prst="rect">
            <a:avLst/>
          </a:prstGeom>
          <a:noFill/>
          <a:ln/>
        </p:spPr>
        <p:txBody>
          <a:bodyPr wrap="none" lIns="0" tIns="0" rIns="0" bIns="0" rtlCol="0" anchor="t"/>
          <a:lstStyle/>
          <a:p>
            <a:pPr marL="0" indent="0" algn="ctr">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Revenue Generation</a:t>
            </a:r>
            <a:endParaRPr lang="en-US" sz="2050" dirty="0"/>
          </a:p>
        </p:txBody>
      </p:sp>
      <p:sp>
        <p:nvSpPr>
          <p:cNvPr id="14" name="Text 11"/>
          <p:cNvSpPr/>
          <p:nvPr/>
        </p:nvSpPr>
        <p:spPr>
          <a:xfrm>
            <a:off x="5405676" y="6112907"/>
            <a:ext cx="3818930" cy="1353979"/>
          </a:xfrm>
          <a:prstGeom prst="rect">
            <a:avLst/>
          </a:prstGeom>
          <a:noFill/>
          <a:ln/>
        </p:spPr>
        <p:txBody>
          <a:bodyPr wrap="square" lIns="0" tIns="0" rIns="0" bIns="0" rtlCol="0" anchor="t"/>
          <a:lstStyle/>
          <a:p>
            <a:pPr marL="0" indent="0" algn="ctr">
              <a:lnSpc>
                <a:spcPts val="2650"/>
              </a:lnSpc>
              <a:buNone/>
            </a:pPr>
            <a:r>
              <a:rPr lang="en-US" sz="1650" dirty="0">
                <a:solidFill>
                  <a:srgbClr val="405449"/>
                </a:solidFill>
                <a:latin typeface="Nobile" pitchFamily="34" charset="0"/>
                <a:ea typeface="Nobile" pitchFamily="34" charset="-122"/>
                <a:cs typeface="Nobile" pitchFamily="34" charset="-120"/>
              </a:rPr>
              <a:t>Ecotourism provides a sustainable source of income for local communities and supports the growth of the tourism industry.</a:t>
            </a:r>
            <a:endParaRPr lang="en-US" sz="1650" dirty="0"/>
          </a:p>
        </p:txBody>
      </p:sp>
      <p:sp>
        <p:nvSpPr>
          <p:cNvPr id="15" name="Shape 12"/>
          <p:cNvSpPr/>
          <p:nvPr/>
        </p:nvSpPr>
        <p:spPr>
          <a:xfrm>
            <a:off x="11757303" y="4703326"/>
            <a:ext cx="22860" cy="740569"/>
          </a:xfrm>
          <a:prstGeom prst="roundRect">
            <a:avLst>
              <a:gd name="adj" fmla="val 833044"/>
            </a:avLst>
          </a:prstGeom>
          <a:solidFill>
            <a:srgbClr val="CED9CE"/>
          </a:solidFill>
          <a:ln/>
        </p:spPr>
        <p:txBody>
          <a:bodyPr/>
          <a:lstStyle/>
          <a:p>
            <a:endParaRPr lang="en-IN"/>
          </a:p>
        </p:txBody>
      </p:sp>
      <p:sp>
        <p:nvSpPr>
          <p:cNvPr id="16" name="Shape 13"/>
          <p:cNvSpPr/>
          <p:nvPr/>
        </p:nvSpPr>
        <p:spPr>
          <a:xfrm>
            <a:off x="11530727" y="4465320"/>
            <a:ext cx="476012" cy="476012"/>
          </a:xfrm>
          <a:prstGeom prst="roundRect">
            <a:avLst>
              <a:gd name="adj" fmla="val 40006"/>
            </a:avLst>
          </a:prstGeom>
          <a:solidFill>
            <a:srgbClr val="E8F3E8"/>
          </a:solidFill>
          <a:ln/>
        </p:spPr>
        <p:txBody>
          <a:bodyPr/>
          <a:lstStyle/>
          <a:p>
            <a:endParaRPr lang="en-IN"/>
          </a:p>
        </p:txBody>
      </p:sp>
      <p:sp>
        <p:nvSpPr>
          <p:cNvPr id="17" name="Text 14"/>
          <p:cNvSpPr/>
          <p:nvPr/>
        </p:nvSpPr>
        <p:spPr>
          <a:xfrm>
            <a:off x="11672888" y="4544616"/>
            <a:ext cx="191691" cy="317421"/>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3</a:t>
            </a:r>
            <a:endParaRPr lang="en-US" sz="2450" dirty="0"/>
          </a:p>
        </p:txBody>
      </p:sp>
      <p:sp>
        <p:nvSpPr>
          <p:cNvPr id="18" name="Text 15"/>
          <p:cNvSpPr/>
          <p:nvPr/>
        </p:nvSpPr>
        <p:spPr>
          <a:xfrm>
            <a:off x="9908024" y="5655469"/>
            <a:ext cx="3721537" cy="330517"/>
          </a:xfrm>
          <a:prstGeom prst="rect">
            <a:avLst/>
          </a:prstGeom>
          <a:noFill/>
          <a:ln/>
        </p:spPr>
        <p:txBody>
          <a:bodyPr wrap="none" lIns="0" tIns="0" rIns="0" bIns="0" rtlCol="0" anchor="t"/>
          <a:lstStyle/>
          <a:p>
            <a:pPr marL="0" indent="0" algn="ctr">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Investment in Conservation</a:t>
            </a:r>
            <a:endParaRPr lang="en-US" sz="2050" dirty="0"/>
          </a:p>
        </p:txBody>
      </p:sp>
      <p:sp>
        <p:nvSpPr>
          <p:cNvPr id="19" name="Text 16"/>
          <p:cNvSpPr/>
          <p:nvPr/>
        </p:nvSpPr>
        <p:spPr>
          <a:xfrm>
            <a:off x="9859328" y="6112907"/>
            <a:ext cx="3818930" cy="1353979"/>
          </a:xfrm>
          <a:prstGeom prst="rect">
            <a:avLst/>
          </a:prstGeom>
          <a:noFill/>
          <a:ln/>
        </p:spPr>
        <p:txBody>
          <a:bodyPr wrap="square" lIns="0" tIns="0" rIns="0" bIns="0" rtlCol="0" anchor="t"/>
          <a:lstStyle/>
          <a:p>
            <a:pPr marL="0" indent="0" algn="ctr">
              <a:lnSpc>
                <a:spcPts val="2650"/>
              </a:lnSpc>
              <a:buNone/>
            </a:pPr>
            <a:r>
              <a:rPr lang="en-US" sz="1650" dirty="0">
                <a:solidFill>
                  <a:srgbClr val="405449"/>
                </a:solidFill>
                <a:latin typeface="Nobile" pitchFamily="34" charset="0"/>
                <a:ea typeface="Nobile" pitchFamily="34" charset="-122"/>
                <a:cs typeface="Nobile" pitchFamily="34" charset="-120"/>
              </a:rPr>
              <a:t>Ecotourism revenues can be reinvested into protecting natural areas and supporting environmental stewardship initiatives.</a:t>
            </a:r>
            <a:endParaRPr lang="en-US" sz="1650" dirty="0"/>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9A942931-91D2-7C6E-8098-E422EE368E2B}"/>
                  </a:ext>
                </a:extLst>
              </p14:cNvPr>
              <p14:cNvContentPartPr/>
              <p14:nvPr/>
            </p14:nvContentPartPr>
            <p14:xfrm>
              <a:off x="13075520" y="7924520"/>
              <a:ext cx="360" cy="360"/>
            </p14:xfrm>
          </p:contentPart>
        </mc:Choice>
        <mc:Fallback xmlns="">
          <p:pic>
            <p:nvPicPr>
              <p:cNvPr id="20" name="Ink 19">
                <a:extLst>
                  <a:ext uri="{FF2B5EF4-FFF2-40B4-BE49-F238E27FC236}">
                    <a16:creationId xmlns:a16="http://schemas.microsoft.com/office/drawing/2014/main" id="{9A942931-91D2-7C6E-8098-E422EE368E2B}"/>
                  </a:ext>
                </a:extLst>
              </p:cNvPr>
              <p:cNvPicPr/>
              <p:nvPr/>
            </p:nvPicPr>
            <p:blipFill>
              <a:blip r:embed="rId5"/>
              <a:stretch>
                <a:fillRect/>
              </a:stretch>
            </p:blipFill>
            <p:spPr>
              <a:xfrm>
                <a:off x="13012880" y="7861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63B6B68F-FBC2-9FA9-AAE3-B9C79A577D6C}"/>
                  </a:ext>
                </a:extLst>
              </p14:cNvPr>
              <p14:cNvContentPartPr/>
              <p14:nvPr/>
            </p14:nvContentPartPr>
            <p14:xfrm>
              <a:off x="12538760" y="7781240"/>
              <a:ext cx="1941120" cy="449280"/>
            </p14:xfrm>
          </p:contentPart>
        </mc:Choice>
        <mc:Fallback xmlns="">
          <p:pic>
            <p:nvPicPr>
              <p:cNvPr id="21" name="Ink 20">
                <a:extLst>
                  <a:ext uri="{FF2B5EF4-FFF2-40B4-BE49-F238E27FC236}">
                    <a16:creationId xmlns:a16="http://schemas.microsoft.com/office/drawing/2014/main" id="{63B6B68F-FBC2-9FA9-AAE3-B9C79A577D6C}"/>
                  </a:ext>
                </a:extLst>
              </p:cNvPr>
              <p:cNvPicPr/>
              <p:nvPr/>
            </p:nvPicPr>
            <p:blipFill>
              <a:blip r:embed="rId7"/>
              <a:stretch>
                <a:fillRect/>
              </a:stretch>
            </p:blipFill>
            <p:spPr>
              <a:xfrm>
                <a:off x="12476120" y="7718240"/>
                <a:ext cx="2066760" cy="57492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10119"/>
            <a:ext cx="12340590"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Ecotourism Challenges and Considerations</a:t>
            </a:r>
            <a:endParaRPr lang="en-US" sz="4450" dirty="0"/>
          </a:p>
        </p:txBody>
      </p:sp>
      <p:sp>
        <p:nvSpPr>
          <p:cNvPr id="4" name="Shape 1"/>
          <p:cNvSpPr/>
          <p:nvPr/>
        </p:nvSpPr>
        <p:spPr>
          <a:xfrm>
            <a:off x="793790" y="4859060"/>
            <a:ext cx="4196358" cy="2395657"/>
          </a:xfrm>
          <a:prstGeom prst="roundRect">
            <a:avLst>
              <a:gd name="adj" fmla="val 8521"/>
            </a:avLst>
          </a:prstGeom>
          <a:solidFill>
            <a:srgbClr val="E8F3E8"/>
          </a:solidFill>
          <a:ln/>
        </p:spPr>
        <p:txBody>
          <a:bodyPr/>
          <a:lstStyle/>
          <a:p>
            <a:endParaRPr lang="en-IN"/>
          </a:p>
        </p:txBody>
      </p:sp>
      <p:sp>
        <p:nvSpPr>
          <p:cNvPr id="5" name="Text 2"/>
          <p:cNvSpPr/>
          <p:nvPr/>
        </p:nvSpPr>
        <p:spPr>
          <a:xfrm>
            <a:off x="1020604" y="50858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Overtourism</a:t>
            </a:r>
            <a:endParaRPr lang="en-US" sz="2200" dirty="0"/>
          </a:p>
        </p:txBody>
      </p:sp>
      <p:sp>
        <p:nvSpPr>
          <p:cNvPr id="6" name="Text 3"/>
          <p:cNvSpPr/>
          <p:nvPr/>
        </p:nvSpPr>
        <p:spPr>
          <a:xfrm>
            <a:off x="1020604"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Balancing the influx of visitors with the carrying capacity of fragile ecosystems is a key challenge.</a:t>
            </a:r>
            <a:endParaRPr lang="en-US" sz="1750" dirty="0"/>
          </a:p>
        </p:txBody>
      </p:sp>
      <p:sp>
        <p:nvSpPr>
          <p:cNvPr id="7" name="Shape 4"/>
          <p:cNvSpPr/>
          <p:nvPr/>
        </p:nvSpPr>
        <p:spPr>
          <a:xfrm>
            <a:off x="5216962" y="4859060"/>
            <a:ext cx="4196358" cy="2395657"/>
          </a:xfrm>
          <a:prstGeom prst="roundRect">
            <a:avLst>
              <a:gd name="adj" fmla="val 8521"/>
            </a:avLst>
          </a:prstGeom>
          <a:solidFill>
            <a:srgbClr val="E8F3E8"/>
          </a:solidFill>
          <a:ln/>
        </p:spPr>
        <p:txBody>
          <a:bodyPr/>
          <a:lstStyle/>
          <a:p>
            <a:endParaRPr lang="en-IN"/>
          </a:p>
        </p:txBody>
      </p:sp>
      <p:sp>
        <p:nvSpPr>
          <p:cNvPr id="8" name="Text 5"/>
          <p:cNvSpPr/>
          <p:nvPr/>
        </p:nvSpPr>
        <p:spPr>
          <a:xfrm>
            <a:off x="5443776" y="5085874"/>
            <a:ext cx="326457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Environmental Impact</a:t>
            </a:r>
            <a:endParaRPr lang="en-US" sz="2200" dirty="0"/>
          </a:p>
        </p:txBody>
      </p:sp>
      <p:sp>
        <p:nvSpPr>
          <p:cNvPr id="9" name="Text 6"/>
          <p:cNvSpPr/>
          <p:nvPr/>
        </p:nvSpPr>
        <p:spPr>
          <a:xfrm>
            <a:off x="5443776"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Ensuring ecotourism activities have a minimal impact on the environment is crucial for long-term sustainability.</a:t>
            </a:r>
            <a:endParaRPr lang="en-US" sz="1750" dirty="0"/>
          </a:p>
        </p:txBody>
      </p:sp>
      <p:sp>
        <p:nvSpPr>
          <p:cNvPr id="10" name="Shape 7"/>
          <p:cNvSpPr/>
          <p:nvPr/>
        </p:nvSpPr>
        <p:spPr>
          <a:xfrm>
            <a:off x="9640133" y="4859060"/>
            <a:ext cx="4196358" cy="2395657"/>
          </a:xfrm>
          <a:prstGeom prst="roundRect">
            <a:avLst>
              <a:gd name="adj" fmla="val 8521"/>
            </a:avLst>
          </a:prstGeom>
          <a:solidFill>
            <a:srgbClr val="E8F3E8"/>
          </a:solidFill>
          <a:ln/>
        </p:spPr>
        <p:txBody>
          <a:bodyPr/>
          <a:lstStyle/>
          <a:p>
            <a:endParaRPr lang="en-IN"/>
          </a:p>
        </p:txBody>
      </p:sp>
      <p:sp>
        <p:nvSpPr>
          <p:cNvPr id="11" name="Text 8"/>
          <p:cNvSpPr/>
          <p:nvPr/>
        </p:nvSpPr>
        <p:spPr>
          <a:xfrm>
            <a:off x="9866948" y="5085874"/>
            <a:ext cx="3142893"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Cultural Preservation</a:t>
            </a:r>
            <a:endParaRPr lang="en-US" sz="2200" dirty="0"/>
          </a:p>
        </p:txBody>
      </p:sp>
      <p:sp>
        <p:nvSpPr>
          <p:cNvPr id="12" name="Text 9"/>
          <p:cNvSpPr/>
          <p:nvPr/>
        </p:nvSpPr>
        <p:spPr>
          <a:xfrm>
            <a:off x="9866948"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Protecting the cultural integrity of host communities and preventing exploitation is an important consideration.</a:t>
            </a:r>
            <a:endParaRPr lang="en-US" sz="1750" dirty="0"/>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9231C8DF-0FE9-0426-AE6F-47431C78D562}"/>
                  </a:ext>
                </a:extLst>
              </p14:cNvPr>
              <p14:cNvContentPartPr/>
              <p14:nvPr/>
            </p14:nvContentPartPr>
            <p14:xfrm>
              <a:off x="13045280" y="7995440"/>
              <a:ext cx="360" cy="360"/>
            </p14:xfrm>
          </p:contentPart>
        </mc:Choice>
        <mc:Fallback xmlns="">
          <p:pic>
            <p:nvPicPr>
              <p:cNvPr id="20" name="Ink 19">
                <a:extLst>
                  <a:ext uri="{FF2B5EF4-FFF2-40B4-BE49-F238E27FC236}">
                    <a16:creationId xmlns:a16="http://schemas.microsoft.com/office/drawing/2014/main" id="{9231C8DF-0FE9-0426-AE6F-47431C78D562}"/>
                  </a:ext>
                </a:extLst>
              </p:cNvPr>
              <p:cNvPicPr/>
              <p:nvPr/>
            </p:nvPicPr>
            <p:blipFill>
              <a:blip r:embed="rId5"/>
              <a:stretch>
                <a:fillRect/>
              </a:stretch>
            </p:blipFill>
            <p:spPr>
              <a:xfrm>
                <a:off x="12982640" y="7932800"/>
                <a:ext cx="126000" cy="126000"/>
              </a:xfrm>
              <a:prstGeom prst="rect">
                <a:avLst/>
              </a:prstGeom>
            </p:spPr>
          </p:pic>
        </mc:Fallback>
      </mc:AlternateContent>
      <p:grpSp>
        <p:nvGrpSpPr>
          <p:cNvPr id="23" name="Group 22">
            <a:extLst>
              <a:ext uri="{FF2B5EF4-FFF2-40B4-BE49-F238E27FC236}">
                <a16:creationId xmlns:a16="http://schemas.microsoft.com/office/drawing/2014/main" id="{CEC6E57B-7F5B-6AD1-D792-AE56459B71F6}"/>
              </a:ext>
            </a:extLst>
          </p:cNvPr>
          <p:cNvGrpSpPr/>
          <p:nvPr/>
        </p:nvGrpSpPr>
        <p:grpSpPr>
          <a:xfrm>
            <a:off x="12855560" y="7790960"/>
            <a:ext cx="1675440" cy="338400"/>
            <a:chOff x="12855560" y="7790960"/>
            <a:chExt cx="1675440" cy="33840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BC19345-ACDD-FEED-0382-D131D5A9272D}"/>
                    </a:ext>
                  </a:extLst>
                </p14:cNvPr>
                <p14:cNvContentPartPr/>
                <p14:nvPr/>
              </p14:nvContentPartPr>
              <p14:xfrm>
                <a:off x="13035200" y="7934600"/>
                <a:ext cx="360" cy="360"/>
              </p14:xfrm>
            </p:contentPart>
          </mc:Choice>
          <mc:Fallback xmlns="">
            <p:pic>
              <p:nvPicPr>
                <p:cNvPr id="14" name="Ink 13">
                  <a:extLst>
                    <a:ext uri="{FF2B5EF4-FFF2-40B4-BE49-F238E27FC236}">
                      <a16:creationId xmlns:a16="http://schemas.microsoft.com/office/drawing/2014/main" id="{7BC19345-ACDD-FEED-0382-D131D5A9272D}"/>
                    </a:ext>
                  </a:extLst>
                </p:cNvPr>
                <p:cNvPicPr/>
                <p:nvPr/>
              </p:nvPicPr>
              <p:blipFill>
                <a:blip r:embed="rId5"/>
                <a:stretch>
                  <a:fillRect/>
                </a:stretch>
              </p:blipFill>
              <p:spPr>
                <a:xfrm>
                  <a:off x="12972560" y="7871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37041D90-AD4C-A755-55CA-90B65BE256D3}"/>
                    </a:ext>
                  </a:extLst>
                </p14:cNvPr>
                <p14:cNvContentPartPr/>
                <p14:nvPr/>
              </p14:nvContentPartPr>
              <p14:xfrm>
                <a:off x="13035200" y="7934600"/>
                <a:ext cx="360" cy="360"/>
              </p14:xfrm>
            </p:contentPart>
          </mc:Choice>
          <mc:Fallback xmlns="">
            <p:pic>
              <p:nvPicPr>
                <p:cNvPr id="15" name="Ink 14">
                  <a:extLst>
                    <a:ext uri="{FF2B5EF4-FFF2-40B4-BE49-F238E27FC236}">
                      <a16:creationId xmlns:a16="http://schemas.microsoft.com/office/drawing/2014/main" id="{37041D90-AD4C-A755-55CA-90B65BE256D3}"/>
                    </a:ext>
                  </a:extLst>
                </p:cNvPr>
                <p:cNvPicPr/>
                <p:nvPr/>
              </p:nvPicPr>
              <p:blipFill>
                <a:blip r:embed="rId5"/>
                <a:stretch>
                  <a:fillRect/>
                </a:stretch>
              </p:blipFill>
              <p:spPr>
                <a:xfrm>
                  <a:off x="12972560" y="7871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84AEFE92-B8F4-A14C-3253-97F73A80F4A1}"/>
                    </a:ext>
                  </a:extLst>
                </p14:cNvPr>
                <p14:cNvContentPartPr/>
                <p14:nvPr/>
              </p14:nvContentPartPr>
              <p14:xfrm>
                <a:off x="13035200" y="7934600"/>
                <a:ext cx="360" cy="360"/>
              </p14:xfrm>
            </p:contentPart>
          </mc:Choice>
          <mc:Fallback xmlns="">
            <p:pic>
              <p:nvPicPr>
                <p:cNvPr id="16" name="Ink 15">
                  <a:extLst>
                    <a:ext uri="{FF2B5EF4-FFF2-40B4-BE49-F238E27FC236}">
                      <a16:creationId xmlns:a16="http://schemas.microsoft.com/office/drawing/2014/main" id="{84AEFE92-B8F4-A14C-3253-97F73A80F4A1}"/>
                    </a:ext>
                  </a:extLst>
                </p:cNvPr>
                <p:cNvPicPr/>
                <p:nvPr/>
              </p:nvPicPr>
              <p:blipFill>
                <a:blip r:embed="rId9"/>
                <a:stretch>
                  <a:fillRect/>
                </a:stretch>
              </p:blipFill>
              <p:spPr>
                <a:xfrm>
                  <a:off x="12972560" y="7871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DA2B2BC5-0457-E463-616A-A4195CD20478}"/>
                    </a:ext>
                  </a:extLst>
                </p14:cNvPr>
                <p14:cNvContentPartPr/>
                <p14:nvPr/>
              </p14:nvContentPartPr>
              <p14:xfrm>
                <a:off x="13035200" y="7934600"/>
                <a:ext cx="360" cy="360"/>
              </p14:xfrm>
            </p:contentPart>
          </mc:Choice>
          <mc:Fallback xmlns="">
            <p:pic>
              <p:nvPicPr>
                <p:cNvPr id="17" name="Ink 16">
                  <a:extLst>
                    <a:ext uri="{FF2B5EF4-FFF2-40B4-BE49-F238E27FC236}">
                      <a16:creationId xmlns:a16="http://schemas.microsoft.com/office/drawing/2014/main" id="{DA2B2BC5-0457-E463-616A-A4195CD20478}"/>
                    </a:ext>
                  </a:extLst>
                </p:cNvPr>
                <p:cNvPicPr/>
                <p:nvPr/>
              </p:nvPicPr>
              <p:blipFill>
                <a:blip r:embed="rId5"/>
                <a:stretch>
                  <a:fillRect/>
                </a:stretch>
              </p:blipFill>
              <p:spPr>
                <a:xfrm>
                  <a:off x="12972560" y="7871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6628233D-02EB-9E1B-1988-CB3A25F31B36}"/>
                    </a:ext>
                  </a:extLst>
                </p14:cNvPr>
                <p14:cNvContentPartPr/>
                <p14:nvPr/>
              </p14:nvContentPartPr>
              <p14:xfrm>
                <a:off x="12855560" y="7790960"/>
                <a:ext cx="1675440" cy="338400"/>
              </p14:xfrm>
            </p:contentPart>
          </mc:Choice>
          <mc:Fallback xmlns="">
            <p:pic>
              <p:nvPicPr>
                <p:cNvPr id="22" name="Ink 21">
                  <a:extLst>
                    <a:ext uri="{FF2B5EF4-FFF2-40B4-BE49-F238E27FC236}">
                      <a16:creationId xmlns:a16="http://schemas.microsoft.com/office/drawing/2014/main" id="{6628233D-02EB-9E1B-1988-CB3A25F31B36}"/>
                    </a:ext>
                  </a:extLst>
                </p:cNvPr>
                <p:cNvPicPr/>
                <p:nvPr/>
              </p:nvPicPr>
              <p:blipFill>
                <a:blip r:embed="rId12"/>
                <a:stretch>
                  <a:fillRect/>
                </a:stretch>
              </p:blipFill>
              <p:spPr>
                <a:xfrm>
                  <a:off x="12792560" y="7727960"/>
                  <a:ext cx="1801080" cy="464040"/>
                </a:xfrm>
                <a:prstGeom prst="rect">
                  <a:avLst/>
                </a:prstGeom>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9827419"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Responsible Ecotourism Practices</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Sustainable Travel</a:t>
            </a:r>
            <a:endParaRPr lang="en-US" sz="2200" dirty="0"/>
          </a:p>
        </p:txBody>
      </p:sp>
      <p:sp>
        <p:nvSpPr>
          <p:cNvPr id="6" name="Text 2"/>
          <p:cNvSpPr/>
          <p:nvPr/>
        </p:nvSpPr>
        <p:spPr>
          <a:xfrm>
            <a:off x="793790" y="6154579"/>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Choosing eco-friendly transportation options and minimizing waste during travel.</a:t>
            </a:r>
            <a:endParaRPr lang="en-US" sz="1750" dirty="0"/>
          </a:p>
        </p:txBody>
      </p:sp>
      <p:pic>
        <p:nvPicPr>
          <p:cNvPr id="7" name="Image 2" descr="preencoded.png"/>
          <p:cNvPicPr>
            <a:picLocks noChangeAspect="1"/>
          </p:cNvPicPr>
          <p:nvPr/>
        </p:nvPicPr>
        <p:blipFill>
          <a:blip r:embed="rId5"/>
          <a:stretch>
            <a:fillRect/>
          </a:stretch>
        </p:blipFill>
        <p:spPr>
          <a:xfrm>
            <a:off x="5254704" y="4870371"/>
            <a:ext cx="566976" cy="566976"/>
          </a:xfrm>
          <a:prstGeom prst="rect">
            <a:avLst/>
          </a:prstGeom>
        </p:spPr>
      </p:pic>
      <p:sp>
        <p:nvSpPr>
          <p:cNvPr id="8" name="Text 3"/>
          <p:cNvSpPr/>
          <p:nvPr/>
        </p:nvSpPr>
        <p:spPr>
          <a:xfrm>
            <a:off x="5254704" y="5664160"/>
            <a:ext cx="2925961"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Mindful Exploration</a:t>
            </a:r>
            <a:endParaRPr lang="en-US" sz="2200" dirty="0"/>
          </a:p>
        </p:txBody>
      </p:sp>
      <p:sp>
        <p:nvSpPr>
          <p:cNvPr id="9" name="Text 4"/>
          <p:cNvSpPr/>
          <p:nvPr/>
        </p:nvSpPr>
        <p:spPr>
          <a:xfrm>
            <a:off x="5254704" y="6154579"/>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Respecting and appreciating the natural and cultural heritage of destinations.</a:t>
            </a:r>
            <a:endParaRPr lang="en-US" sz="1750" dirty="0"/>
          </a:p>
        </p:txBody>
      </p:sp>
      <p:pic>
        <p:nvPicPr>
          <p:cNvPr id="10" name="Image 3" descr="preencoded.png"/>
          <p:cNvPicPr>
            <a:picLocks noChangeAspect="1"/>
          </p:cNvPicPr>
          <p:nvPr/>
        </p:nvPicPr>
        <p:blipFill>
          <a:blip r:embed="rId6"/>
          <a:stretch>
            <a:fillRect/>
          </a:stretch>
        </p:blipFill>
        <p:spPr>
          <a:xfrm>
            <a:off x="9715738" y="4870371"/>
            <a:ext cx="566976" cy="566976"/>
          </a:xfrm>
          <a:prstGeom prst="rect">
            <a:avLst/>
          </a:prstGeom>
        </p:spPr>
      </p:pic>
      <p:sp>
        <p:nvSpPr>
          <p:cNvPr id="11" name="Text 5"/>
          <p:cNvSpPr/>
          <p:nvPr/>
        </p:nvSpPr>
        <p:spPr>
          <a:xfrm>
            <a:off x="9715738" y="5664160"/>
            <a:ext cx="356401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Community Engagement</a:t>
            </a:r>
            <a:endParaRPr lang="en-US" sz="2200" dirty="0"/>
          </a:p>
        </p:txBody>
      </p:sp>
      <p:sp>
        <p:nvSpPr>
          <p:cNvPr id="12" name="Text 6"/>
          <p:cNvSpPr/>
          <p:nvPr/>
        </p:nvSpPr>
        <p:spPr>
          <a:xfrm>
            <a:off x="9715738" y="6154579"/>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Supporting local businesses and participating in community-based initiatives.</a:t>
            </a:r>
            <a:endParaRPr lang="en-US" sz="1750" dirty="0"/>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833FCD3D-3A43-7778-5CBB-872EF373E4FD}"/>
                  </a:ext>
                </a:extLst>
              </p14:cNvPr>
              <p14:cNvContentPartPr/>
              <p14:nvPr/>
            </p14:nvContentPartPr>
            <p14:xfrm>
              <a:off x="13085600" y="7945040"/>
              <a:ext cx="360" cy="360"/>
            </p14:xfrm>
          </p:contentPart>
        </mc:Choice>
        <mc:Fallback xmlns="">
          <p:pic>
            <p:nvPicPr>
              <p:cNvPr id="13" name="Ink 12">
                <a:extLst>
                  <a:ext uri="{FF2B5EF4-FFF2-40B4-BE49-F238E27FC236}">
                    <a16:creationId xmlns:a16="http://schemas.microsoft.com/office/drawing/2014/main" id="{833FCD3D-3A43-7778-5CBB-872EF373E4FD}"/>
                  </a:ext>
                </a:extLst>
              </p:cNvPr>
              <p:cNvPicPr/>
              <p:nvPr/>
            </p:nvPicPr>
            <p:blipFill>
              <a:blip r:embed="rId8"/>
              <a:stretch>
                <a:fillRect/>
              </a:stretch>
            </p:blipFill>
            <p:spPr>
              <a:xfrm>
                <a:off x="13022960" y="78824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7A42A4B4-864B-3421-7442-2A7C12018944}"/>
                  </a:ext>
                </a:extLst>
              </p14:cNvPr>
              <p14:cNvContentPartPr/>
              <p14:nvPr/>
            </p14:nvContentPartPr>
            <p14:xfrm>
              <a:off x="12719120" y="7761440"/>
              <a:ext cx="1823040" cy="447480"/>
            </p14:xfrm>
          </p:contentPart>
        </mc:Choice>
        <mc:Fallback xmlns="">
          <p:pic>
            <p:nvPicPr>
              <p:cNvPr id="14" name="Ink 13">
                <a:extLst>
                  <a:ext uri="{FF2B5EF4-FFF2-40B4-BE49-F238E27FC236}">
                    <a16:creationId xmlns:a16="http://schemas.microsoft.com/office/drawing/2014/main" id="{7A42A4B4-864B-3421-7442-2A7C12018944}"/>
                  </a:ext>
                </a:extLst>
              </p:cNvPr>
              <p:cNvPicPr/>
              <p:nvPr/>
            </p:nvPicPr>
            <p:blipFill>
              <a:blip r:embed="rId10"/>
              <a:stretch>
                <a:fillRect/>
              </a:stretch>
            </p:blipFill>
            <p:spPr>
              <a:xfrm>
                <a:off x="12656120" y="7698800"/>
                <a:ext cx="1948680" cy="57312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579</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Fraunces Extra Bold</vt:lpstr>
      <vt:lpstr>Nobile</vt:lpstr>
      <vt:lpstr>Arial</vt:lpstr>
      <vt:lpstr>Nobile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Jeevith A S</cp:lastModifiedBy>
  <cp:revision>4</cp:revision>
  <dcterms:created xsi:type="dcterms:W3CDTF">2024-10-13T14:12:28Z</dcterms:created>
  <dcterms:modified xsi:type="dcterms:W3CDTF">2024-10-13T16:03:29Z</dcterms:modified>
</cp:coreProperties>
</file>